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png" ContentType="image/png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notesSlides/notesSlide17.xml" ContentType="application/vnd.openxmlformats-officedocument.presentationml.notesSlide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notesSlides/notesSlide19.xml" ContentType="application/vnd.openxmlformats-officedocument.presentationml.notes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15.xml" ContentType="application/vnd.openxmlformats-officedocument.presentationml.notesSlide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6" r:id="rId2"/>
    <p:sldId id="366" r:id="rId3"/>
    <p:sldId id="362" r:id="rId4"/>
    <p:sldId id="365" r:id="rId5"/>
    <p:sldId id="322" r:id="rId6"/>
    <p:sldId id="361" r:id="rId7"/>
    <p:sldId id="337" r:id="rId8"/>
    <p:sldId id="295" r:id="rId9"/>
    <p:sldId id="360" r:id="rId10"/>
    <p:sldId id="325" r:id="rId11"/>
    <p:sldId id="364" r:id="rId12"/>
    <p:sldId id="363" r:id="rId13"/>
    <p:sldId id="330" r:id="rId14"/>
    <p:sldId id="328" r:id="rId15"/>
    <p:sldId id="354" r:id="rId16"/>
    <p:sldId id="368" r:id="rId17"/>
    <p:sldId id="358" r:id="rId18"/>
    <p:sldId id="367" r:id="rId19"/>
    <p:sldId id="351" r:id="rId20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6600"/>
    <a:srgbClr val="FF3300"/>
    <a:srgbClr val="FF5050"/>
    <a:srgbClr val="C5D8A0"/>
    <a:srgbClr val="99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76167" autoAdjust="0"/>
  </p:normalViewPr>
  <p:slideViewPr>
    <p:cSldViewPr>
      <p:cViewPr>
        <p:scale>
          <a:sx n="69" d="100"/>
          <a:sy n="69" d="100"/>
        </p:scale>
        <p:origin x="-7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>
        <p:scale>
          <a:sx n="59" d="100"/>
          <a:sy n="59" d="100"/>
        </p:scale>
        <p:origin x="-2520" y="-78"/>
      </p:cViewPr>
      <p:guideLst>
        <p:guide orient="horz" pos="3126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2958C-6D20-4CB3-9CE7-E07575C2228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2EC343-C594-495C-9F42-0F5801CE684B}">
      <dgm:prSet phldrT="[Texto]" custT="1"/>
      <dgm:spPr/>
      <dgm:t>
        <a:bodyPr/>
        <a:lstStyle/>
        <a:p>
          <a:endParaRPr lang="es-ES" sz="2800" dirty="0">
            <a:solidFill>
              <a:schemeClr val="tx2">
                <a:lumMod val="75000"/>
              </a:schemeClr>
            </a:solidFill>
          </a:endParaRPr>
        </a:p>
      </dgm:t>
    </dgm:pt>
    <dgm:pt modelId="{2F65F49B-BE82-449C-A6B7-BFAB4D6486D1}" type="parTrans" cxnId="{0C5A6A10-B21C-4D95-A27D-E2E50B02DF64}">
      <dgm:prSet/>
      <dgm:spPr/>
      <dgm:t>
        <a:bodyPr/>
        <a:lstStyle/>
        <a:p>
          <a:endParaRPr lang="es-ES"/>
        </a:p>
      </dgm:t>
    </dgm:pt>
    <dgm:pt modelId="{1AD50DA6-AB24-4ABA-8816-A1937D76C834}" type="sibTrans" cxnId="{0C5A6A10-B21C-4D95-A27D-E2E50B02DF64}">
      <dgm:prSet/>
      <dgm:spPr/>
      <dgm:t>
        <a:bodyPr/>
        <a:lstStyle/>
        <a:p>
          <a:endParaRPr lang="es-ES"/>
        </a:p>
      </dgm:t>
    </dgm:pt>
    <dgm:pt modelId="{C8CFFC4B-42CF-4704-A7A6-B33AC04EE6E8}">
      <dgm:prSet phldrT="[Texto]" custT="1"/>
      <dgm:spPr/>
      <dgm:t>
        <a:bodyPr/>
        <a:lstStyle/>
        <a:p>
          <a:endParaRPr lang="es-ES" sz="2800" dirty="0">
            <a:solidFill>
              <a:schemeClr val="tx2">
                <a:lumMod val="75000"/>
              </a:schemeClr>
            </a:solidFill>
          </a:endParaRPr>
        </a:p>
      </dgm:t>
    </dgm:pt>
    <dgm:pt modelId="{CEBD2AFC-5B1C-46D5-8A52-FF731505534D}" type="parTrans" cxnId="{C4978F9E-1B61-456E-BCA2-755B825B418F}">
      <dgm:prSet/>
      <dgm:spPr/>
      <dgm:t>
        <a:bodyPr/>
        <a:lstStyle/>
        <a:p>
          <a:endParaRPr lang="es-ES"/>
        </a:p>
      </dgm:t>
    </dgm:pt>
    <dgm:pt modelId="{1EA64E42-DCC8-42E6-BF76-6536A6B519AC}" type="sibTrans" cxnId="{C4978F9E-1B61-456E-BCA2-755B825B418F}">
      <dgm:prSet/>
      <dgm:spPr/>
      <dgm:t>
        <a:bodyPr/>
        <a:lstStyle/>
        <a:p>
          <a:endParaRPr lang="es-ES"/>
        </a:p>
      </dgm:t>
    </dgm:pt>
    <dgm:pt modelId="{C09339E6-DBC4-406F-88BD-248327A75A20}" type="pres">
      <dgm:prSet presAssocID="{D022958C-6D20-4CB3-9CE7-E07575C2228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08E3261-5063-49D6-BEFB-89D631A1AA96}" type="pres">
      <dgm:prSet presAssocID="{D022958C-6D20-4CB3-9CE7-E07575C22285}" presName="divider" presStyleLbl="fgShp" presStyleIdx="0" presStyleCnt="1"/>
      <dgm:spPr/>
    </dgm:pt>
    <dgm:pt modelId="{A0755E8B-244F-409A-8BD7-B442E0887A43}" type="pres">
      <dgm:prSet presAssocID="{A32EC343-C594-495C-9F42-0F5801CE684B}" presName="downArrow" presStyleLbl="node1" presStyleIdx="0" presStyleCnt="2"/>
      <dgm:spPr/>
    </dgm:pt>
    <dgm:pt modelId="{06F4EB3A-6FB3-4875-B13B-2337E711C708}" type="pres">
      <dgm:prSet presAssocID="{A32EC343-C594-495C-9F42-0F5801CE684B}" presName="downArrowText" presStyleLbl="revTx" presStyleIdx="0" presStyleCnt="2" custScaleX="188898" custScaleY="940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F10CE-4F5F-44F2-9A20-1914FF18A91B}" type="pres">
      <dgm:prSet presAssocID="{C8CFFC4B-42CF-4704-A7A6-B33AC04EE6E8}" presName="upArrow" presStyleLbl="node1" presStyleIdx="1" presStyleCnt="2"/>
      <dgm:spPr/>
    </dgm:pt>
    <dgm:pt modelId="{7F312C19-A99A-417C-B92B-7D02371C2B3D}" type="pres">
      <dgm:prSet presAssocID="{C8CFFC4B-42CF-4704-A7A6-B33AC04EE6E8}" presName="upArrowText" presStyleLbl="revTx" presStyleIdx="1" presStyleCnt="2" custScaleX="188898" custScaleY="940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97F4899-D402-4997-968D-8337E1793818}" type="presOf" srcId="{A32EC343-C594-495C-9F42-0F5801CE684B}" destId="{06F4EB3A-6FB3-4875-B13B-2337E711C708}" srcOrd="0" destOrd="0" presId="urn:microsoft.com/office/officeart/2005/8/layout/arrow3"/>
    <dgm:cxn modelId="{0F4BFDD8-5B48-4D05-B509-20379155016A}" type="presOf" srcId="{D022958C-6D20-4CB3-9CE7-E07575C22285}" destId="{C09339E6-DBC4-406F-88BD-248327A75A20}" srcOrd="0" destOrd="0" presId="urn:microsoft.com/office/officeart/2005/8/layout/arrow3"/>
    <dgm:cxn modelId="{060A0E2A-9E77-40D6-BCB7-98C126A67DBA}" type="presOf" srcId="{C8CFFC4B-42CF-4704-A7A6-B33AC04EE6E8}" destId="{7F312C19-A99A-417C-B92B-7D02371C2B3D}" srcOrd="0" destOrd="0" presId="urn:microsoft.com/office/officeart/2005/8/layout/arrow3"/>
    <dgm:cxn modelId="{C4978F9E-1B61-456E-BCA2-755B825B418F}" srcId="{D022958C-6D20-4CB3-9CE7-E07575C22285}" destId="{C8CFFC4B-42CF-4704-A7A6-B33AC04EE6E8}" srcOrd="1" destOrd="0" parTransId="{CEBD2AFC-5B1C-46D5-8A52-FF731505534D}" sibTransId="{1EA64E42-DCC8-42E6-BF76-6536A6B519AC}"/>
    <dgm:cxn modelId="{0C5A6A10-B21C-4D95-A27D-E2E50B02DF64}" srcId="{D022958C-6D20-4CB3-9CE7-E07575C22285}" destId="{A32EC343-C594-495C-9F42-0F5801CE684B}" srcOrd="0" destOrd="0" parTransId="{2F65F49B-BE82-449C-A6B7-BFAB4D6486D1}" sibTransId="{1AD50DA6-AB24-4ABA-8816-A1937D76C834}"/>
    <dgm:cxn modelId="{0BFC0BE9-865A-4DEA-887F-552B2F395D65}" type="presParOf" srcId="{C09339E6-DBC4-406F-88BD-248327A75A20}" destId="{108E3261-5063-49D6-BEFB-89D631A1AA96}" srcOrd="0" destOrd="0" presId="urn:microsoft.com/office/officeart/2005/8/layout/arrow3"/>
    <dgm:cxn modelId="{BBD65E3B-702F-4C41-A050-0B60182145BC}" type="presParOf" srcId="{C09339E6-DBC4-406F-88BD-248327A75A20}" destId="{A0755E8B-244F-409A-8BD7-B442E0887A43}" srcOrd="1" destOrd="0" presId="urn:microsoft.com/office/officeart/2005/8/layout/arrow3"/>
    <dgm:cxn modelId="{3A44059F-6045-453B-A96D-0298D49EE452}" type="presParOf" srcId="{C09339E6-DBC4-406F-88BD-248327A75A20}" destId="{06F4EB3A-6FB3-4875-B13B-2337E711C708}" srcOrd="2" destOrd="0" presId="urn:microsoft.com/office/officeart/2005/8/layout/arrow3"/>
    <dgm:cxn modelId="{8EDD7ABF-F7B3-4D0F-AED0-276C44205A21}" type="presParOf" srcId="{C09339E6-DBC4-406F-88BD-248327A75A20}" destId="{2B0F10CE-4F5F-44F2-9A20-1914FF18A91B}" srcOrd="3" destOrd="0" presId="urn:microsoft.com/office/officeart/2005/8/layout/arrow3"/>
    <dgm:cxn modelId="{315067C1-F392-4C5C-8A47-DE8E42E44839}" type="presParOf" srcId="{C09339E6-DBC4-406F-88BD-248327A75A20}" destId="{7F312C19-A99A-417C-B92B-7D02371C2B3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64DFEC-BE48-4668-A184-3710302F07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9582548-CBCF-487D-9A66-B1D8E7F6F72B}">
      <dgm:prSet phldrT="[Texto]"/>
      <dgm:spPr/>
      <dgm:t>
        <a:bodyPr/>
        <a:lstStyle/>
        <a:p>
          <a:r>
            <a:rPr lang="es-ES" dirty="0" smtClean="0"/>
            <a:t>Estrategia </a:t>
          </a:r>
          <a:r>
            <a:rPr lang="es-ES" smtClean="0"/>
            <a:t>Europa 2020</a:t>
          </a:r>
          <a:endParaRPr lang="es-ES" dirty="0"/>
        </a:p>
      </dgm:t>
    </dgm:pt>
    <dgm:pt modelId="{1D0BEDED-D8DA-4CCC-9A68-D7A0B7B1B560}" type="parTrans" cxnId="{26226D42-18C9-48A6-9AFA-35BC82C1BC36}">
      <dgm:prSet/>
      <dgm:spPr/>
      <dgm:t>
        <a:bodyPr/>
        <a:lstStyle/>
        <a:p>
          <a:endParaRPr lang="es-ES"/>
        </a:p>
      </dgm:t>
    </dgm:pt>
    <dgm:pt modelId="{13D90927-D478-4BB5-BA59-E6196B9FCFB2}" type="sibTrans" cxnId="{26226D42-18C9-48A6-9AFA-35BC82C1BC36}">
      <dgm:prSet/>
      <dgm:spPr/>
      <dgm:t>
        <a:bodyPr/>
        <a:lstStyle/>
        <a:p>
          <a:endParaRPr lang="es-ES"/>
        </a:p>
      </dgm:t>
    </dgm:pt>
    <dgm:pt modelId="{4754ACB3-07A5-4620-89AF-5769C13CD3AE}">
      <dgm:prSet phldrT="[Texto]"/>
      <dgm:spPr/>
      <dgm:t>
        <a:bodyPr/>
        <a:lstStyle/>
        <a:p>
          <a:r>
            <a:rPr lang="es-ES" dirty="0" smtClean="0"/>
            <a:t>Iniciativa Emblemática “Unión por la Innovación”</a:t>
          </a:r>
          <a:endParaRPr lang="es-ES" dirty="0"/>
        </a:p>
      </dgm:t>
    </dgm:pt>
    <dgm:pt modelId="{17A864B1-906A-4FEF-9188-257A84E4A1C0}" type="parTrans" cxnId="{FCAB3C4C-6D23-48ED-AD34-0A63BADDEFF5}">
      <dgm:prSet/>
      <dgm:spPr/>
      <dgm:t>
        <a:bodyPr/>
        <a:lstStyle/>
        <a:p>
          <a:endParaRPr lang="es-ES"/>
        </a:p>
      </dgm:t>
    </dgm:pt>
    <dgm:pt modelId="{8D443291-2247-47C1-A00E-279F443893E3}" type="sibTrans" cxnId="{FCAB3C4C-6D23-48ED-AD34-0A63BADDEFF5}">
      <dgm:prSet/>
      <dgm:spPr/>
      <dgm:t>
        <a:bodyPr/>
        <a:lstStyle/>
        <a:p>
          <a:endParaRPr lang="es-ES"/>
        </a:p>
      </dgm:t>
    </dgm:pt>
    <dgm:pt modelId="{97653CC8-72AE-40F2-8528-C374A69E9F4F}">
      <dgm:prSet phldrT="[Texto]"/>
      <dgm:spPr/>
      <dgm:t>
        <a:bodyPr/>
        <a:lstStyle/>
        <a:p>
          <a:r>
            <a:rPr lang="es-ES" dirty="0" smtClean="0"/>
            <a:t>Nuevo Marco Financiero Plurianual 2014-2020</a:t>
          </a:r>
          <a:endParaRPr lang="es-ES" dirty="0"/>
        </a:p>
      </dgm:t>
    </dgm:pt>
    <dgm:pt modelId="{C787B794-608F-4261-94E4-08431E134B4E}" type="parTrans" cxnId="{F54E708D-37FC-4C48-9302-716ACDABF597}">
      <dgm:prSet/>
      <dgm:spPr/>
      <dgm:t>
        <a:bodyPr/>
        <a:lstStyle/>
        <a:p>
          <a:endParaRPr lang="es-ES"/>
        </a:p>
      </dgm:t>
    </dgm:pt>
    <dgm:pt modelId="{E58CB6B9-B176-49F1-9CD9-C1778513B302}" type="sibTrans" cxnId="{F54E708D-37FC-4C48-9302-716ACDABF597}">
      <dgm:prSet/>
      <dgm:spPr/>
      <dgm:t>
        <a:bodyPr/>
        <a:lstStyle/>
        <a:p>
          <a:endParaRPr lang="es-ES"/>
        </a:p>
      </dgm:t>
    </dgm:pt>
    <dgm:pt modelId="{A1C77442-B0FF-4FEF-91B6-F072A10558AC}">
      <dgm:prSet phldrT="[Texto]"/>
      <dgm:spPr/>
      <dgm:t>
        <a:bodyPr/>
        <a:lstStyle/>
        <a:p>
          <a:r>
            <a:rPr lang="es-ES" dirty="0" smtClean="0"/>
            <a:t>Política de Cohesión</a:t>
          </a:r>
          <a:endParaRPr lang="es-ES" dirty="0"/>
        </a:p>
      </dgm:t>
    </dgm:pt>
    <dgm:pt modelId="{488A1159-2C43-4DD1-A834-B13EBD282C3D}" type="parTrans" cxnId="{15D86EFB-4E26-454C-8EA2-A0935F452BCF}">
      <dgm:prSet/>
      <dgm:spPr/>
      <dgm:t>
        <a:bodyPr/>
        <a:lstStyle/>
        <a:p>
          <a:endParaRPr lang="es-ES"/>
        </a:p>
      </dgm:t>
    </dgm:pt>
    <dgm:pt modelId="{21F4A739-848C-455E-88D3-A59938225B7F}" type="sibTrans" cxnId="{15D86EFB-4E26-454C-8EA2-A0935F452BCF}">
      <dgm:prSet/>
      <dgm:spPr/>
      <dgm:t>
        <a:bodyPr/>
        <a:lstStyle/>
        <a:p>
          <a:endParaRPr lang="es-ES"/>
        </a:p>
      </dgm:t>
    </dgm:pt>
    <dgm:pt modelId="{9586CB1C-4C3F-4C82-9769-8E104D74E543}">
      <dgm:prSet phldrT="[Texto]"/>
      <dgm:spPr/>
      <dgm:t>
        <a:bodyPr/>
        <a:lstStyle/>
        <a:p>
          <a:r>
            <a:rPr lang="es-ES" dirty="0" smtClean="0"/>
            <a:t>Política Regional</a:t>
          </a:r>
          <a:endParaRPr lang="es-ES" dirty="0"/>
        </a:p>
      </dgm:t>
    </dgm:pt>
    <dgm:pt modelId="{C734373F-E98E-402E-A339-65A2BF35484E}" type="parTrans" cxnId="{8CACFEF8-F0A8-4699-AA95-95BBFD9C389C}">
      <dgm:prSet/>
      <dgm:spPr/>
      <dgm:t>
        <a:bodyPr/>
        <a:lstStyle/>
        <a:p>
          <a:endParaRPr lang="es-ES"/>
        </a:p>
      </dgm:t>
    </dgm:pt>
    <dgm:pt modelId="{A1F86C90-82BF-41BA-84BE-38803C7F8997}" type="sibTrans" cxnId="{8CACFEF8-F0A8-4699-AA95-95BBFD9C389C}">
      <dgm:prSet/>
      <dgm:spPr/>
      <dgm:t>
        <a:bodyPr/>
        <a:lstStyle/>
        <a:p>
          <a:endParaRPr lang="es-ES"/>
        </a:p>
      </dgm:t>
    </dgm:pt>
    <dgm:pt modelId="{0333B74A-7EEF-4222-86EF-2CBF822DD300}" type="pres">
      <dgm:prSet presAssocID="{7164DFEC-BE48-4668-A184-3710302F07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018300-737C-434E-AB44-0251876BA617}" type="pres">
      <dgm:prSet presAssocID="{F9582548-CBCF-487D-9A66-B1D8E7F6F72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D0A541-2CF5-4766-94A5-E8CEBEE49795}" type="pres">
      <dgm:prSet presAssocID="{13D90927-D478-4BB5-BA59-E6196B9FCFB2}" presName="spacer" presStyleCnt="0"/>
      <dgm:spPr/>
    </dgm:pt>
    <dgm:pt modelId="{FA3D15F6-3881-41AF-A1CF-96B21C81B2B5}" type="pres">
      <dgm:prSet presAssocID="{4754ACB3-07A5-4620-89AF-5769C13CD3A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F8A37D-340A-4BB2-90F4-0DADE7735C88}" type="pres">
      <dgm:prSet presAssocID="{8D443291-2247-47C1-A00E-279F443893E3}" presName="spacer" presStyleCnt="0"/>
      <dgm:spPr/>
    </dgm:pt>
    <dgm:pt modelId="{3D468209-052C-4DF4-BDB6-E50501EABD0E}" type="pres">
      <dgm:prSet presAssocID="{97653CC8-72AE-40F2-8528-C374A69E9F4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8D3936-4FBF-49DA-8902-F6F962131369}" type="pres">
      <dgm:prSet presAssocID="{E58CB6B9-B176-49F1-9CD9-C1778513B302}" presName="spacer" presStyleCnt="0"/>
      <dgm:spPr/>
    </dgm:pt>
    <dgm:pt modelId="{B18DB739-44B8-43DF-9283-930DB3CE5308}" type="pres">
      <dgm:prSet presAssocID="{A1C77442-B0FF-4FEF-91B6-F072A10558A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E82DF9-801F-410D-ADC8-42421B7FA087}" type="pres">
      <dgm:prSet presAssocID="{21F4A739-848C-455E-88D3-A59938225B7F}" presName="spacer" presStyleCnt="0"/>
      <dgm:spPr/>
    </dgm:pt>
    <dgm:pt modelId="{D32C0E65-6468-4354-8BD8-3D70A47D37CC}" type="pres">
      <dgm:prSet presAssocID="{9586CB1C-4C3F-4C82-9769-8E104D74E54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6226D42-18C9-48A6-9AFA-35BC82C1BC36}" srcId="{7164DFEC-BE48-4668-A184-3710302F070C}" destId="{F9582548-CBCF-487D-9A66-B1D8E7F6F72B}" srcOrd="0" destOrd="0" parTransId="{1D0BEDED-D8DA-4CCC-9A68-D7A0B7B1B560}" sibTransId="{13D90927-D478-4BB5-BA59-E6196B9FCFB2}"/>
    <dgm:cxn modelId="{15D86EFB-4E26-454C-8EA2-A0935F452BCF}" srcId="{7164DFEC-BE48-4668-A184-3710302F070C}" destId="{A1C77442-B0FF-4FEF-91B6-F072A10558AC}" srcOrd="3" destOrd="0" parTransId="{488A1159-2C43-4DD1-A834-B13EBD282C3D}" sibTransId="{21F4A739-848C-455E-88D3-A59938225B7F}"/>
    <dgm:cxn modelId="{23A0B75A-DD80-4B4C-BF99-A5E199039290}" type="presOf" srcId="{F9582548-CBCF-487D-9A66-B1D8E7F6F72B}" destId="{E2018300-737C-434E-AB44-0251876BA617}" srcOrd="0" destOrd="0" presId="urn:microsoft.com/office/officeart/2005/8/layout/vList2"/>
    <dgm:cxn modelId="{C27F7E82-7207-4B90-85C5-A233988F31C6}" type="presOf" srcId="{97653CC8-72AE-40F2-8528-C374A69E9F4F}" destId="{3D468209-052C-4DF4-BDB6-E50501EABD0E}" srcOrd="0" destOrd="0" presId="urn:microsoft.com/office/officeart/2005/8/layout/vList2"/>
    <dgm:cxn modelId="{D7B85FB3-411E-433A-89F8-288C71D8161D}" type="presOf" srcId="{4754ACB3-07A5-4620-89AF-5769C13CD3AE}" destId="{FA3D15F6-3881-41AF-A1CF-96B21C81B2B5}" srcOrd="0" destOrd="0" presId="urn:microsoft.com/office/officeart/2005/8/layout/vList2"/>
    <dgm:cxn modelId="{8CACFEF8-F0A8-4699-AA95-95BBFD9C389C}" srcId="{7164DFEC-BE48-4668-A184-3710302F070C}" destId="{9586CB1C-4C3F-4C82-9769-8E104D74E543}" srcOrd="4" destOrd="0" parTransId="{C734373F-E98E-402E-A339-65A2BF35484E}" sibTransId="{A1F86C90-82BF-41BA-84BE-38803C7F8997}"/>
    <dgm:cxn modelId="{7F73F271-7B96-499E-8083-5FED07AA3889}" type="presOf" srcId="{9586CB1C-4C3F-4C82-9769-8E104D74E543}" destId="{D32C0E65-6468-4354-8BD8-3D70A47D37CC}" srcOrd="0" destOrd="0" presId="urn:microsoft.com/office/officeart/2005/8/layout/vList2"/>
    <dgm:cxn modelId="{E49381F5-79D5-41B8-89BB-7B1DFF4EA39E}" type="presOf" srcId="{7164DFEC-BE48-4668-A184-3710302F070C}" destId="{0333B74A-7EEF-4222-86EF-2CBF822DD300}" srcOrd="0" destOrd="0" presId="urn:microsoft.com/office/officeart/2005/8/layout/vList2"/>
    <dgm:cxn modelId="{325C2986-4189-4C3E-8AEF-32DE575CA4D9}" type="presOf" srcId="{A1C77442-B0FF-4FEF-91B6-F072A10558AC}" destId="{B18DB739-44B8-43DF-9283-930DB3CE5308}" srcOrd="0" destOrd="0" presId="urn:microsoft.com/office/officeart/2005/8/layout/vList2"/>
    <dgm:cxn modelId="{F54E708D-37FC-4C48-9302-716ACDABF597}" srcId="{7164DFEC-BE48-4668-A184-3710302F070C}" destId="{97653CC8-72AE-40F2-8528-C374A69E9F4F}" srcOrd="2" destOrd="0" parTransId="{C787B794-608F-4261-94E4-08431E134B4E}" sibTransId="{E58CB6B9-B176-49F1-9CD9-C1778513B302}"/>
    <dgm:cxn modelId="{FCAB3C4C-6D23-48ED-AD34-0A63BADDEFF5}" srcId="{7164DFEC-BE48-4668-A184-3710302F070C}" destId="{4754ACB3-07A5-4620-89AF-5769C13CD3AE}" srcOrd="1" destOrd="0" parTransId="{17A864B1-906A-4FEF-9188-257A84E4A1C0}" sibTransId="{8D443291-2247-47C1-A00E-279F443893E3}"/>
    <dgm:cxn modelId="{59E84812-7AA6-48DD-B833-039D9D457CA0}" type="presParOf" srcId="{0333B74A-7EEF-4222-86EF-2CBF822DD300}" destId="{E2018300-737C-434E-AB44-0251876BA617}" srcOrd="0" destOrd="0" presId="urn:microsoft.com/office/officeart/2005/8/layout/vList2"/>
    <dgm:cxn modelId="{325B1BA5-79D8-4820-8BD7-5AE1B6F249B6}" type="presParOf" srcId="{0333B74A-7EEF-4222-86EF-2CBF822DD300}" destId="{D9D0A541-2CF5-4766-94A5-E8CEBEE49795}" srcOrd="1" destOrd="0" presId="urn:microsoft.com/office/officeart/2005/8/layout/vList2"/>
    <dgm:cxn modelId="{8C39245E-5643-4AB0-85D6-B49DFD3820F8}" type="presParOf" srcId="{0333B74A-7EEF-4222-86EF-2CBF822DD300}" destId="{FA3D15F6-3881-41AF-A1CF-96B21C81B2B5}" srcOrd="2" destOrd="0" presId="urn:microsoft.com/office/officeart/2005/8/layout/vList2"/>
    <dgm:cxn modelId="{E2BEC64C-2524-47C8-8F6C-FF002C0E7AB3}" type="presParOf" srcId="{0333B74A-7EEF-4222-86EF-2CBF822DD300}" destId="{F1F8A37D-340A-4BB2-90F4-0DADE7735C88}" srcOrd="3" destOrd="0" presId="urn:microsoft.com/office/officeart/2005/8/layout/vList2"/>
    <dgm:cxn modelId="{4E663126-65FE-4E39-9C4F-CCAF2027DAFD}" type="presParOf" srcId="{0333B74A-7EEF-4222-86EF-2CBF822DD300}" destId="{3D468209-052C-4DF4-BDB6-E50501EABD0E}" srcOrd="4" destOrd="0" presId="urn:microsoft.com/office/officeart/2005/8/layout/vList2"/>
    <dgm:cxn modelId="{10E10006-0D80-47C7-B1DF-5445AABD6781}" type="presParOf" srcId="{0333B74A-7EEF-4222-86EF-2CBF822DD300}" destId="{C18D3936-4FBF-49DA-8902-F6F962131369}" srcOrd="5" destOrd="0" presId="urn:microsoft.com/office/officeart/2005/8/layout/vList2"/>
    <dgm:cxn modelId="{4778FACF-9A4F-4B34-BB07-80BD73FDFD04}" type="presParOf" srcId="{0333B74A-7EEF-4222-86EF-2CBF822DD300}" destId="{B18DB739-44B8-43DF-9283-930DB3CE5308}" srcOrd="6" destOrd="0" presId="urn:microsoft.com/office/officeart/2005/8/layout/vList2"/>
    <dgm:cxn modelId="{DE83815B-ADB8-4FE2-B800-FA32AAA239C8}" type="presParOf" srcId="{0333B74A-7EEF-4222-86EF-2CBF822DD300}" destId="{7CE82DF9-801F-410D-ADC8-42421B7FA087}" srcOrd="7" destOrd="0" presId="urn:microsoft.com/office/officeart/2005/8/layout/vList2"/>
    <dgm:cxn modelId="{E7B232A7-04CE-4D58-8727-CF173EAF66C9}" type="presParOf" srcId="{0333B74A-7EEF-4222-86EF-2CBF822DD300}" destId="{D32C0E65-6468-4354-8BD8-3D70A47D37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9DB838-A0D0-47EF-8B89-90250BEFA6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81D735-DF4D-4618-944D-1A0BB60713D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sz="1600" b="1" dirty="0" smtClean="0"/>
            <a:t>CONDICIÓN “EX –ANTE”</a:t>
          </a:r>
          <a:endParaRPr lang="es-ES" sz="1600" b="1" dirty="0"/>
        </a:p>
      </dgm:t>
    </dgm:pt>
    <dgm:pt modelId="{65410B34-51FD-40FE-9541-FD4D7437EEE3}" type="parTrans" cxnId="{33D1FBA6-3049-450E-9842-AC3FA8EA14A0}">
      <dgm:prSet/>
      <dgm:spPr/>
      <dgm:t>
        <a:bodyPr/>
        <a:lstStyle/>
        <a:p>
          <a:endParaRPr lang="es-ES"/>
        </a:p>
      </dgm:t>
    </dgm:pt>
    <dgm:pt modelId="{D5BAC341-CD5F-43A4-ACCC-D08CF47A1DA4}" type="sibTrans" cxnId="{33D1FBA6-3049-450E-9842-AC3FA8EA14A0}">
      <dgm:prSet/>
      <dgm:spPr/>
      <dgm:t>
        <a:bodyPr/>
        <a:lstStyle/>
        <a:p>
          <a:endParaRPr lang="es-ES"/>
        </a:p>
      </dgm:t>
    </dgm:pt>
    <dgm:pt modelId="{A2F1F010-AA5D-4D36-9AC6-784803D06C8E}" type="pres">
      <dgm:prSet presAssocID="{B89DB838-A0D0-47EF-8B89-90250BEFA66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CB3CD2-5F4F-4CE6-98C0-CD12D9A56BF0}" type="pres">
      <dgm:prSet presAssocID="{B89DB838-A0D0-47EF-8B89-90250BEFA66F}" presName="arrow" presStyleLbl="bgShp" presStyleIdx="0" presStyleCnt="1" custScaleX="117647" custLinFactNeighborX="-2401" custLinFactNeighborY="-30000"/>
      <dgm:spPr/>
    </dgm:pt>
    <dgm:pt modelId="{DB49B03B-373B-4C03-A40B-F808659E4A5E}" type="pres">
      <dgm:prSet presAssocID="{B89DB838-A0D0-47EF-8B89-90250BEFA66F}" presName="linearProcess" presStyleCnt="0"/>
      <dgm:spPr/>
    </dgm:pt>
    <dgm:pt modelId="{DB2227E1-DA9A-42B1-892A-6C324E81C479}" type="pres">
      <dgm:prSet presAssocID="{3B81D735-DF4D-4618-944D-1A0BB60713D0}" presName="textNode" presStyleLbl="node1" presStyleIdx="0" presStyleCnt="1" custScaleX="193936" custScaleY="247964" custLinFactX="-115648" custLinFactNeighborX="-200000" custLinFactNeighborY="-260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A71B5D-53DA-4F4C-B295-C35981E833BF}" type="presOf" srcId="{B89DB838-A0D0-47EF-8B89-90250BEFA66F}" destId="{A2F1F010-AA5D-4D36-9AC6-784803D06C8E}" srcOrd="0" destOrd="0" presId="urn:microsoft.com/office/officeart/2005/8/layout/hProcess9"/>
    <dgm:cxn modelId="{33D1FBA6-3049-450E-9842-AC3FA8EA14A0}" srcId="{B89DB838-A0D0-47EF-8B89-90250BEFA66F}" destId="{3B81D735-DF4D-4618-944D-1A0BB60713D0}" srcOrd="0" destOrd="0" parTransId="{65410B34-51FD-40FE-9541-FD4D7437EEE3}" sibTransId="{D5BAC341-CD5F-43A4-ACCC-D08CF47A1DA4}"/>
    <dgm:cxn modelId="{20CE28C4-80E2-49D6-A171-21902F91348C}" type="presOf" srcId="{3B81D735-DF4D-4618-944D-1A0BB60713D0}" destId="{DB2227E1-DA9A-42B1-892A-6C324E81C479}" srcOrd="0" destOrd="0" presId="urn:microsoft.com/office/officeart/2005/8/layout/hProcess9"/>
    <dgm:cxn modelId="{480DB8BD-8525-41BF-AF2D-4B558EFBF0AA}" type="presParOf" srcId="{A2F1F010-AA5D-4D36-9AC6-784803D06C8E}" destId="{E2CB3CD2-5F4F-4CE6-98C0-CD12D9A56BF0}" srcOrd="0" destOrd="0" presId="urn:microsoft.com/office/officeart/2005/8/layout/hProcess9"/>
    <dgm:cxn modelId="{0F65A51D-94C7-4F54-B4C3-EF7A3F0BBBAE}" type="presParOf" srcId="{A2F1F010-AA5D-4D36-9AC6-784803D06C8E}" destId="{DB49B03B-373B-4C03-A40B-F808659E4A5E}" srcOrd="1" destOrd="0" presId="urn:microsoft.com/office/officeart/2005/8/layout/hProcess9"/>
    <dgm:cxn modelId="{27B284C8-9C0B-45F7-98B7-644DDBED02B3}" type="presParOf" srcId="{DB49B03B-373B-4C03-A40B-F808659E4A5E}" destId="{DB2227E1-DA9A-42B1-892A-6C324E81C47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89DB838-A0D0-47EF-8B89-90250BEFA6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81D735-DF4D-4618-944D-1A0BB60713D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sz="2000" b="1" dirty="0" smtClean="0"/>
            <a:t>AGENDAS INTEGRALES DE TRANSFORMACIÓN ECONÓMICA</a:t>
          </a:r>
          <a:endParaRPr lang="es-ES" sz="2000" b="1" dirty="0"/>
        </a:p>
      </dgm:t>
    </dgm:pt>
    <dgm:pt modelId="{65410B34-51FD-40FE-9541-FD4D7437EEE3}" type="parTrans" cxnId="{33D1FBA6-3049-450E-9842-AC3FA8EA14A0}">
      <dgm:prSet/>
      <dgm:spPr/>
      <dgm:t>
        <a:bodyPr/>
        <a:lstStyle/>
        <a:p>
          <a:endParaRPr lang="es-ES"/>
        </a:p>
      </dgm:t>
    </dgm:pt>
    <dgm:pt modelId="{D5BAC341-CD5F-43A4-ACCC-D08CF47A1DA4}" type="sibTrans" cxnId="{33D1FBA6-3049-450E-9842-AC3FA8EA14A0}">
      <dgm:prSet/>
      <dgm:spPr/>
      <dgm:t>
        <a:bodyPr/>
        <a:lstStyle/>
        <a:p>
          <a:endParaRPr lang="es-ES"/>
        </a:p>
      </dgm:t>
    </dgm:pt>
    <dgm:pt modelId="{A2F1F010-AA5D-4D36-9AC6-784803D06C8E}" type="pres">
      <dgm:prSet presAssocID="{B89DB838-A0D0-47EF-8B89-90250BEFA66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CB3CD2-5F4F-4CE6-98C0-CD12D9A56BF0}" type="pres">
      <dgm:prSet presAssocID="{B89DB838-A0D0-47EF-8B89-90250BEFA66F}" presName="arrow" presStyleLbl="bgShp" presStyleIdx="0" presStyleCnt="1" custScaleX="117647" custLinFactNeighborX="15047" custLinFactNeighborY="-11111"/>
      <dgm:spPr/>
    </dgm:pt>
    <dgm:pt modelId="{DB49B03B-373B-4C03-A40B-F808659E4A5E}" type="pres">
      <dgm:prSet presAssocID="{B89DB838-A0D0-47EF-8B89-90250BEFA66F}" presName="linearProcess" presStyleCnt="0"/>
      <dgm:spPr/>
    </dgm:pt>
    <dgm:pt modelId="{DB2227E1-DA9A-42B1-892A-6C324E81C479}" type="pres">
      <dgm:prSet presAssocID="{3B81D735-DF4D-4618-944D-1A0BB60713D0}" presName="textNode" presStyleLbl="node1" presStyleIdx="0" presStyleCnt="1" custScaleX="135593" custScaleY="213575" custLinFactNeighborX="-991" custLinFactNeighborY="-10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D1FBA6-3049-450E-9842-AC3FA8EA14A0}" srcId="{B89DB838-A0D0-47EF-8B89-90250BEFA66F}" destId="{3B81D735-DF4D-4618-944D-1A0BB60713D0}" srcOrd="0" destOrd="0" parTransId="{65410B34-51FD-40FE-9541-FD4D7437EEE3}" sibTransId="{D5BAC341-CD5F-43A4-ACCC-D08CF47A1DA4}"/>
    <dgm:cxn modelId="{8C468CC2-42D4-4AFF-8A40-29B2DF8A87CC}" type="presOf" srcId="{B89DB838-A0D0-47EF-8B89-90250BEFA66F}" destId="{A2F1F010-AA5D-4D36-9AC6-784803D06C8E}" srcOrd="0" destOrd="0" presId="urn:microsoft.com/office/officeart/2005/8/layout/hProcess9"/>
    <dgm:cxn modelId="{2096526C-9BF5-41CF-BCBE-B28ACE7324B6}" type="presOf" srcId="{3B81D735-DF4D-4618-944D-1A0BB60713D0}" destId="{DB2227E1-DA9A-42B1-892A-6C324E81C479}" srcOrd="0" destOrd="0" presId="urn:microsoft.com/office/officeart/2005/8/layout/hProcess9"/>
    <dgm:cxn modelId="{182F2396-4240-4750-A6FE-D37469668010}" type="presParOf" srcId="{A2F1F010-AA5D-4D36-9AC6-784803D06C8E}" destId="{E2CB3CD2-5F4F-4CE6-98C0-CD12D9A56BF0}" srcOrd="0" destOrd="0" presId="urn:microsoft.com/office/officeart/2005/8/layout/hProcess9"/>
    <dgm:cxn modelId="{CF63BADF-7138-4B12-B595-EE54A8A4F6E8}" type="presParOf" srcId="{A2F1F010-AA5D-4D36-9AC6-784803D06C8E}" destId="{DB49B03B-373B-4C03-A40B-F808659E4A5E}" srcOrd="1" destOrd="0" presId="urn:microsoft.com/office/officeart/2005/8/layout/hProcess9"/>
    <dgm:cxn modelId="{04751EB3-DBDD-4377-BF37-D8FCEBAB08C7}" type="presParOf" srcId="{DB49B03B-373B-4C03-A40B-F808659E4A5E}" destId="{DB2227E1-DA9A-42B1-892A-6C324E81C47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89DB838-A0D0-47EF-8B89-90250BEFA6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81D735-DF4D-4618-944D-1A0BB60713D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sz="2800" b="1" dirty="0" smtClean="0"/>
            <a:t>ESTRATEGIAS RIS3</a:t>
          </a:r>
          <a:endParaRPr lang="es-ES" sz="2800" b="0" dirty="0"/>
        </a:p>
      </dgm:t>
    </dgm:pt>
    <dgm:pt modelId="{D5BAC341-CD5F-43A4-ACCC-D08CF47A1DA4}" type="sibTrans" cxnId="{33D1FBA6-3049-450E-9842-AC3FA8EA14A0}">
      <dgm:prSet/>
      <dgm:spPr/>
      <dgm:t>
        <a:bodyPr/>
        <a:lstStyle/>
        <a:p>
          <a:endParaRPr lang="es-ES"/>
        </a:p>
      </dgm:t>
    </dgm:pt>
    <dgm:pt modelId="{65410B34-51FD-40FE-9541-FD4D7437EEE3}" type="parTrans" cxnId="{33D1FBA6-3049-450E-9842-AC3FA8EA14A0}">
      <dgm:prSet/>
      <dgm:spPr/>
      <dgm:t>
        <a:bodyPr/>
        <a:lstStyle/>
        <a:p>
          <a:endParaRPr lang="es-ES"/>
        </a:p>
      </dgm:t>
    </dgm:pt>
    <dgm:pt modelId="{A2F1F010-AA5D-4D36-9AC6-784803D06C8E}" type="pres">
      <dgm:prSet presAssocID="{B89DB838-A0D0-47EF-8B89-90250BEFA66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CB3CD2-5F4F-4CE6-98C0-CD12D9A56BF0}" type="pres">
      <dgm:prSet presAssocID="{B89DB838-A0D0-47EF-8B89-90250BEFA66F}" presName="arrow" presStyleLbl="bgShp" presStyleIdx="0" presStyleCnt="1" custScaleX="117647" custLinFactNeighborX="15047" custLinFactNeighborY="-11111"/>
      <dgm:spPr/>
    </dgm:pt>
    <dgm:pt modelId="{DB49B03B-373B-4C03-A40B-F808659E4A5E}" type="pres">
      <dgm:prSet presAssocID="{B89DB838-A0D0-47EF-8B89-90250BEFA66F}" presName="linearProcess" presStyleCnt="0"/>
      <dgm:spPr/>
    </dgm:pt>
    <dgm:pt modelId="{DB2227E1-DA9A-42B1-892A-6C324E81C479}" type="pres">
      <dgm:prSet presAssocID="{3B81D735-DF4D-4618-944D-1A0BB60713D0}" presName="textNode" presStyleLbl="node1" presStyleIdx="0" presStyleCnt="1" custScaleX="158101" custScaleY="180611" custLinFactNeighborX="-10257" custLinFactNeighborY="80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s-ES"/>
        </a:p>
      </dgm:t>
    </dgm:pt>
  </dgm:ptLst>
  <dgm:cxnLst>
    <dgm:cxn modelId="{33D1FBA6-3049-450E-9842-AC3FA8EA14A0}" srcId="{B89DB838-A0D0-47EF-8B89-90250BEFA66F}" destId="{3B81D735-DF4D-4618-944D-1A0BB60713D0}" srcOrd="0" destOrd="0" parTransId="{65410B34-51FD-40FE-9541-FD4D7437EEE3}" sibTransId="{D5BAC341-CD5F-43A4-ACCC-D08CF47A1DA4}"/>
    <dgm:cxn modelId="{1BBC1CB4-EC0E-49C6-A198-C14A7FA5AE4C}" type="presOf" srcId="{3B81D735-DF4D-4618-944D-1A0BB60713D0}" destId="{DB2227E1-DA9A-42B1-892A-6C324E81C479}" srcOrd="0" destOrd="0" presId="urn:microsoft.com/office/officeart/2005/8/layout/hProcess9"/>
    <dgm:cxn modelId="{9252BC5B-E80D-4E89-9032-C7A369E272C8}" type="presOf" srcId="{B89DB838-A0D0-47EF-8B89-90250BEFA66F}" destId="{A2F1F010-AA5D-4D36-9AC6-784803D06C8E}" srcOrd="0" destOrd="0" presId="urn:microsoft.com/office/officeart/2005/8/layout/hProcess9"/>
    <dgm:cxn modelId="{AC9AB8C4-2173-4298-A8AC-196AFD602FAA}" type="presParOf" srcId="{A2F1F010-AA5D-4D36-9AC6-784803D06C8E}" destId="{E2CB3CD2-5F4F-4CE6-98C0-CD12D9A56BF0}" srcOrd="0" destOrd="0" presId="urn:microsoft.com/office/officeart/2005/8/layout/hProcess9"/>
    <dgm:cxn modelId="{0F489553-C246-42DC-AD26-1DB1182A6DE9}" type="presParOf" srcId="{A2F1F010-AA5D-4D36-9AC6-784803D06C8E}" destId="{DB49B03B-373B-4C03-A40B-F808659E4A5E}" srcOrd="1" destOrd="0" presId="urn:microsoft.com/office/officeart/2005/8/layout/hProcess9"/>
    <dgm:cxn modelId="{DB104F5C-8BA9-4DC2-8D93-4179706D6DAD}" type="presParOf" srcId="{DB49B03B-373B-4C03-A40B-F808659E4A5E}" destId="{DB2227E1-DA9A-42B1-892A-6C324E81C47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2B16941-7C32-413E-B1B6-E76FD6FFDCB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6BB776A-A1E1-4906-97AC-6F0B0359E96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2400" b="1" dirty="0" smtClean="0">
              <a:solidFill>
                <a:schemeClr val="accent1">
                  <a:lumMod val="75000"/>
                </a:schemeClr>
              </a:solidFill>
            </a:rPr>
            <a:t>Identifican las prioridades, retos y necesidades clave</a:t>
          </a:r>
          <a:r>
            <a:rPr lang="es-ES" sz="2400" dirty="0" smtClean="0">
              <a:solidFill>
                <a:schemeClr val="accent1">
                  <a:lumMod val="75000"/>
                </a:schemeClr>
              </a:solidFill>
            </a:rPr>
            <a:t> para el </a:t>
          </a:r>
          <a:r>
            <a:rPr lang="es-ES" sz="2400" b="1" dirty="0" smtClean="0">
              <a:solidFill>
                <a:schemeClr val="accent1">
                  <a:lumMod val="75000"/>
                </a:schemeClr>
              </a:solidFill>
            </a:rPr>
            <a:t>desarrollo económico basado en el conocimiento</a:t>
          </a:r>
          <a:endParaRPr lang="es-ES" sz="2400" b="1" dirty="0">
            <a:solidFill>
              <a:schemeClr val="accent1">
                <a:lumMod val="75000"/>
              </a:schemeClr>
            </a:solidFill>
          </a:endParaRPr>
        </a:p>
      </dgm:t>
    </dgm:pt>
    <dgm:pt modelId="{8079AA3A-628E-4ED1-A0A8-40CBBADE043E}" type="parTrans" cxnId="{4A309841-AF85-417B-B5D4-59DC3BF9F64F}">
      <dgm:prSet/>
      <dgm:spPr/>
      <dgm:t>
        <a:bodyPr/>
        <a:lstStyle/>
        <a:p>
          <a:endParaRPr lang="es-ES"/>
        </a:p>
      </dgm:t>
    </dgm:pt>
    <dgm:pt modelId="{EEE5A7A2-FF41-4FB4-A60C-2CBF735AC5F1}" type="sibTrans" cxnId="{4A309841-AF85-417B-B5D4-59DC3BF9F64F}">
      <dgm:prSet/>
      <dgm:spPr/>
      <dgm:t>
        <a:bodyPr/>
        <a:lstStyle/>
        <a:p>
          <a:endParaRPr lang="es-ES"/>
        </a:p>
      </dgm:t>
    </dgm:pt>
    <dgm:pt modelId="{672011E2-304A-4C08-AC75-8040FCF69DA9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260CB5C7-6396-4B8A-AA58-DE2F9B785459}" type="parTrans" cxnId="{C2215905-0A34-41FB-B692-FB77D9166269}">
      <dgm:prSet/>
      <dgm:spPr/>
      <dgm:t>
        <a:bodyPr/>
        <a:lstStyle/>
        <a:p>
          <a:endParaRPr lang="es-ES"/>
        </a:p>
      </dgm:t>
    </dgm:pt>
    <dgm:pt modelId="{DC9610C1-41C8-496F-81DA-0756E57A9BCC}" type="sibTrans" cxnId="{C2215905-0A34-41FB-B692-FB77D9166269}">
      <dgm:prSet/>
      <dgm:spPr/>
      <dgm:t>
        <a:bodyPr/>
        <a:lstStyle/>
        <a:p>
          <a:endParaRPr lang="es-ES"/>
        </a:p>
      </dgm:t>
    </dgm:pt>
    <dgm:pt modelId="{89DB9A81-656C-44F6-A229-46ADB28CC4B7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s-ES" sz="2400" b="1" dirty="0" smtClean="0">
              <a:solidFill>
                <a:schemeClr val="accent1">
                  <a:lumMod val="75000"/>
                </a:schemeClr>
              </a:solidFill>
            </a:rPr>
            <a:t>Adecuadas al territorio donde se van a implementar</a:t>
          </a:r>
        </a:p>
      </dgm:t>
    </dgm:pt>
    <dgm:pt modelId="{A1E4224E-E91D-442B-BE0E-57523740775C}" type="parTrans" cxnId="{F3E219C3-A6EA-4E42-BAF6-6AE1F6E82AB9}">
      <dgm:prSet/>
      <dgm:spPr/>
      <dgm:t>
        <a:bodyPr/>
        <a:lstStyle/>
        <a:p>
          <a:endParaRPr lang="es-ES"/>
        </a:p>
      </dgm:t>
    </dgm:pt>
    <dgm:pt modelId="{D7D3564F-330D-42D9-BDDC-07FC0955ACD2}" type="sibTrans" cxnId="{F3E219C3-A6EA-4E42-BAF6-6AE1F6E82AB9}">
      <dgm:prSet/>
      <dgm:spPr/>
      <dgm:t>
        <a:bodyPr/>
        <a:lstStyle/>
        <a:p>
          <a:endParaRPr lang="es-ES"/>
        </a:p>
      </dgm:t>
    </dgm:pt>
    <dgm:pt modelId="{C1F1679B-FCEA-4F9E-8B51-6530F81DFFE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r"/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Interrelación intensiva entre agentes:  </a:t>
          </a:r>
          <a:r>
            <a:rPr lang="es-ES" sz="2000" b="1" dirty="0" smtClean="0">
              <a:solidFill>
                <a:schemeClr val="accent1">
                  <a:lumMod val="75000"/>
                </a:schemeClr>
              </a:solidFill>
            </a:rPr>
            <a:t>enfoque abajo-arriba</a:t>
          </a:r>
          <a:endParaRPr lang="es-E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DCF6BF3A-7C12-4EEA-A7D8-F3F9C441EF93}" type="parTrans" cxnId="{C5A9EDF2-5F42-4733-9ED8-901F290EC3EC}">
      <dgm:prSet/>
      <dgm:spPr/>
      <dgm:t>
        <a:bodyPr/>
        <a:lstStyle/>
        <a:p>
          <a:endParaRPr lang="es-ES"/>
        </a:p>
      </dgm:t>
    </dgm:pt>
    <dgm:pt modelId="{7B44B6EB-1E8D-481A-AE51-27E976F50DB5}" type="sibTrans" cxnId="{C5A9EDF2-5F42-4733-9ED8-901F290EC3EC}">
      <dgm:prSet/>
      <dgm:spPr/>
      <dgm:t>
        <a:bodyPr/>
        <a:lstStyle/>
        <a:p>
          <a:endParaRPr lang="es-ES"/>
        </a:p>
      </dgm:t>
    </dgm:pt>
    <dgm:pt modelId="{54479F85-4612-41FF-8E07-263ACD32452B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1" dirty="0" smtClean="0">
              <a:solidFill>
                <a:schemeClr val="accent1">
                  <a:lumMod val="75000"/>
                </a:schemeClr>
              </a:solidFill>
            </a:rPr>
            <a:t>Descubrimiento Emprendedor </a:t>
          </a:r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y papel del sector privado en el sistema de innovación</a:t>
          </a:r>
          <a:endParaRPr lang="es-ES" sz="2000" dirty="0">
            <a:solidFill>
              <a:schemeClr val="accent1">
                <a:lumMod val="75000"/>
              </a:schemeClr>
            </a:solidFill>
          </a:endParaRPr>
        </a:p>
      </dgm:t>
    </dgm:pt>
    <dgm:pt modelId="{AE8FCEAE-9F6B-4C31-B789-0C1998FA03E6}" type="parTrans" cxnId="{6870FAF7-0F24-48B5-AEEC-78D2431E31F1}">
      <dgm:prSet/>
      <dgm:spPr/>
      <dgm:t>
        <a:bodyPr/>
        <a:lstStyle/>
        <a:p>
          <a:endParaRPr lang="es-ES"/>
        </a:p>
      </dgm:t>
    </dgm:pt>
    <dgm:pt modelId="{072F8E66-12F9-4F57-A47F-ED6228BFF023}" type="sibTrans" cxnId="{6870FAF7-0F24-48B5-AEEC-78D2431E31F1}">
      <dgm:prSet/>
      <dgm:spPr/>
      <dgm:t>
        <a:bodyPr/>
        <a:lstStyle/>
        <a:p>
          <a:endParaRPr lang="es-ES"/>
        </a:p>
      </dgm:t>
    </dgm:pt>
    <dgm:pt modelId="{B90AA7CD-DA1B-4D51-9829-E9BE84410363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Basadas en la </a:t>
          </a:r>
          <a:r>
            <a:rPr lang="es-ES" sz="2000" b="1" dirty="0" smtClean="0">
              <a:solidFill>
                <a:schemeClr val="accent1">
                  <a:lumMod val="75000"/>
                </a:schemeClr>
              </a:solidFill>
            </a:rPr>
            <a:t>evidencia</a:t>
          </a:r>
          <a:r>
            <a:rPr lang="es-ES" sz="2000" dirty="0" smtClean="0">
              <a:solidFill>
                <a:schemeClr val="accent1">
                  <a:lumMod val="75000"/>
                </a:schemeClr>
              </a:solidFill>
            </a:rPr>
            <a:t> con sólidos </a:t>
          </a:r>
          <a:r>
            <a:rPr lang="es-ES" sz="2000" b="1" dirty="0" smtClean="0">
              <a:solidFill>
                <a:schemeClr val="accent1">
                  <a:lumMod val="75000"/>
                </a:schemeClr>
              </a:solidFill>
            </a:rPr>
            <a:t>sistemas de supervisión y evaluación</a:t>
          </a:r>
          <a:endParaRPr lang="es-E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A3469777-80D7-4CE7-8C8F-3EC9E0223660}" type="parTrans" cxnId="{07969AAF-7962-4591-9DF1-939375768E32}">
      <dgm:prSet/>
      <dgm:spPr/>
      <dgm:t>
        <a:bodyPr/>
        <a:lstStyle/>
        <a:p>
          <a:endParaRPr lang="es-ES"/>
        </a:p>
      </dgm:t>
    </dgm:pt>
    <dgm:pt modelId="{03BBCBD1-8068-4E60-A232-A6244958200D}" type="sibTrans" cxnId="{07969AAF-7962-4591-9DF1-939375768E32}">
      <dgm:prSet/>
      <dgm:spPr/>
      <dgm:t>
        <a:bodyPr/>
        <a:lstStyle/>
        <a:p>
          <a:endParaRPr lang="es-ES"/>
        </a:p>
      </dgm:t>
    </dgm:pt>
    <dgm:pt modelId="{E30AD644-7876-4606-B7BE-71CF79762725}" type="pres">
      <dgm:prSet presAssocID="{B2B16941-7C32-413E-B1B6-E76FD6FFDCBA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DE5A309-BC9F-4035-BEBD-FB6C12811B90}" type="pres">
      <dgm:prSet presAssocID="{B2B16941-7C32-413E-B1B6-E76FD6FFDCBA}" presName="matrix" presStyleCnt="0"/>
      <dgm:spPr/>
    </dgm:pt>
    <dgm:pt modelId="{2ED51C0A-9E4D-4639-98A6-008F547D88F2}" type="pres">
      <dgm:prSet presAssocID="{B2B16941-7C32-413E-B1B6-E76FD6FFDCBA}" presName="tile1" presStyleLbl="node1" presStyleIdx="0" presStyleCnt="4" custLinFactNeighborX="0" custLinFactNeighborY="5396"/>
      <dgm:spPr/>
      <dgm:t>
        <a:bodyPr/>
        <a:lstStyle/>
        <a:p>
          <a:endParaRPr lang="es-ES"/>
        </a:p>
      </dgm:t>
    </dgm:pt>
    <dgm:pt modelId="{0EF1F12E-123E-49DF-8B0F-C5A3EFDCF844}" type="pres">
      <dgm:prSet presAssocID="{B2B16941-7C32-413E-B1B6-E76FD6FFDCB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1CE2CB-BF96-434B-8782-A1FFE4D33ABE}" type="pres">
      <dgm:prSet presAssocID="{B2B16941-7C32-413E-B1B6-E76FD6FFDCBA}" presName="tile2" presStyleLbl="node1" presStyleIdx="1" presStyleCnt="4" custScaleX="102926" custScaleY="95058" custLinFactNeighborX="-1520" custLinFactNeighborY="2439"/>
      <dgm:spPr/>
      <dgm:t>
        <a:bodyPr/>
        <a:lstStyle/>
        <a:p>
          <a:endParaRPr lang="es-ES"/>
        </a:p>
      </dgm:t>
    </dgm:pt>
    <dgm:pt modelId="{F2910218-43BD-4C4E-98E2-B470000B82EE}" type="pres">
      <dgm:prSet presAssocID="{B2B16941-7C32-413E-B1B6-E76FD6FFDCB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238C09-2355-47B8-B852-D68CBB8E37C1}" type="pres">
      <dgm:prSet presAssocID="{B2B16941-7C32-413E-B1B6-E76FD6FFDCBA}" presName="tile3" presStyleLbl="node1" presStyleIdx="2" presStyleCnt="4" custScaleX="100309" custScaleY="110879" custLinFactNeighborX="297" custLinFactNeighborY="808"/>
      <dgm:spPr/>
      <dgm:t>
        <a:bodyPr/>
        <a:lstStyle/>
        <a:p>
          <a:endParaRPr lang="es-ES"/>
        </a:p>
      </dgm:t>
    </dgm:pt>
    <dgm:pt modelId="{5A38069A-B243-47DB-8B87-B9A96801B57F}" type="pres">
      <dgm:prSet presAssocID="{B2B16941-7C32-413E-B1B6-E76FD6FFDCB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02697C-FB64-4764-BE3F-09645A39D218}" type="pres">
      <dgm:prSet presAssocID="{B2B16941-7C32-413E-B1B6-E76FD6FFDCBA}" presName="tile4" presStyleLbl="node1" presStyleIdx="3" presStyleCnt="4" custScaleY="105440"/>
      <dgm:spPr/>
      <dgm:t>
        <a:bodyPr/>
        <a:lstStyle/>
        <a:p>
          <a:endParaRPr lang="es-ES"/>
        </a:p>
      </dgm:t>
    </dgm:pt>
    <dgm:pt modelId="{A31E49CD-093F-4D4D-9D87-C45B1D078E08}" type="pres">
      <dgm:prSet presAssocID="{B2B16941-7C32-413E-B1B6-E76FD6FFDCB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4C537A-33AE-4807-ACCC-6CD48173A6A6}" type="pres">
      <dgm:prSet presAssocID="{B2B16941-7C32-413E-B1B6-E76FD6FFDCBA}" presName="centerTile" presStyleLbl="fgShp" presStyleIdx="0" presStyleCnt="1" custScaleX="221000" custScaleY="141406" custLinFactNeighborX="-5780" custLinFactNeighborY="-14703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C2215905-0A34-41FB-B692-FB77D9166269}" srcId="{B2B16941-7C32-413E-B1B6-E76FD6FFDCBA}" destId="{672011E2-304A-4C08-AC75-8040FCF69DA9}" srcOrd="1" destOrd="0" parTransId="{260CB5C7-6396-4B8A-AA58-DE2F9B785459}" sibTransId="{DC9610C1-41C8-496F-81DA-0756E57A9BCC}"/>
    <dgm:cxn modelId="{673AFB63-E854-4A52-8231-FDAB63753D4A}" type="presOf" srcId="{C1F1679B-FCEA-4F9E-8B51-6530F81DFFE3}" destId="{F2910218-43BD-4C4E-98E2-B470000B82EE}" srcOrd="1" destOrd="0" presId="urn:microsoft.com/office/officeart/2005/8/layout/matrix1"/>
    <dgm:cxn modelId="{51998278-E7E1-4C7C-A574-31FCD3FCD9B9}" type="presOf" srcId="{C1F1679B-FCEA-4F9E-8B51-6530F81DFFE3}" destId="{E81CE2CB-BF96-434B-8782-A1FFE4D33ABE}" srcOrd="0" destOrd="0" presId="urn:microsoft.com/office/officeart/2005/8/layout/matrix1"/>
    <dgm:cxn modelId="{07969AAF-7962-4591-9DF1-939375768E32}" srcId="{C6BB776A-A1E1-4906-97AC-6F0B0359E966}" destId="{B90AA7CD-DA1B-4D51-9829-E9BE84410363}" srcOrd="3" destOrd="0" parTransId="{A3469777-80D7-4CE7-8C8F-3EC9E0223660}" sibTransId="{03BBCBD1-8068-4E60-A232-A6244958200D}"/>
    <dgm:cxn modelId="{081E7E10-B85B-43EE-B24A-8C53B87CC91D}" type="presOf" srcId="{89DB9A81-656C-44F6-A229-46ADB28CC4B7}" destId="{0EF1F12E-123E-49DF-8B0F-C5A3EFDCF844}" srcOrd="1" destOrd="0" presId="urn:microsoft.com/office/officeart/2005/8/layout/matrix1"/>
    <dgm:cxn modelId="{4A309841-AF85-417B-B5D4-59DC3BF9F64F}" srcId="{B2B16941-7C32-413E-B1B6-E76FD6FFDCBA}" destId="{C6BB776A-A1E1-4906-97AC-6F0B0359E966}" srcOrd="0" destOrd="0" parTransId="{8079AA3A-628E-4ED1-A0A8-40CBBADE043E}" sibTransId="{EEE5A7A2-FF41-4FB4-A60C-2CBF735AC5F1}"/>
    <dgm:cxn modelId="{10A65C02-22AB-4DE6-BA49-9BD3D472C267}" type="presOf" srcId="{B2B16941-7C32-413E-B1B6-E76FD6FFDCBA}" destId="{E30AD644-7876-4606-B7BE-71CF79762725}" srcOrd="0" destOrd="0" presId="urn:microsoft.com/office/officeart/2005/8/layout/matrix1"/>
    <dgm:cxn modelId="{7FB14071-DD44-4E35-81AD-8F8578F20618}" type="presOf" srcId="{89DB9A81-656C-44F6-A229-46ADB28CC4B7}" destId="{2ED51C0A-9E4D-4639-98A6-008F547D88F2}" srcOrd="0" destOrd="0" presId="urn:microsoft.com/office/officeart/2005/8/layout/matrix1"/>
    <dgm:cxn modelId="{3348CB44-AF42-4525-BEF8-DC757781EA90}" type="presOf" srcId="{B90AA7CD-DA1B-4D51-9829-E9BE84410363}" destId="{A31E49CD-093F-4D4D-9D87-C45B1D078E08}" srcOrd="1" destOrd="0" presId="urn:microsoft.com/office/officeart/2005/8/layout/matrix1"/>
    <dgm:cxn modelId="{6870FAF7-0F24-48B5-AEEC-78D2431E31F1}" srcId="{C6BB776A-A1E1-4906-97AC-6F0B0359E966}" destId="{54479F85-4612-41FF-8E07-263ACD32452B}" srcOrd="2" destOrd="0" parTransId="{AE8FCEAE-9F6B-4C31-B789-0C1998FA03E6}" sibTransId="{072F8E66-12F9-4F57-A47F-ED6228BFF023}"/>
    <dgm:cxn modelId="{C5A9EDF2-5F42-4733-9ED8-901F290EC3EC}" srcId="{C6BB776A-A1E1-4906-97AC-6F0B0359E966}" destId="{C1F1679B-FCEA-4F9E-8B51-6530F81DFFE3}" srcOrd="1" destOrd="0" parTransId="{DCF6BF3A-7C12-4EEA-A7D8-F3F9C441EF93}" sibTransId="{7B44B6EB-1E8D-481A-AE51-27E976F50DB5}"/>
    <dgm:cxn modelId="{84F84B30-15C3-436B-B83E-F2033BB23A85}" type="presOf" srcId="{B90AA7CD-DA1B-4D51-9829-E9BE84410363}" destId="{8002697C-FB64-4764-BE3F-09645A39D218}" srcOrd="0" destOrd="0" presId="urn:microsoft.com/office/officeart/2005/8/layout/matrix1"/>
    <dgm:cxn modelId="{F3E219C3-A6EA-4E42-BAF6-6AE1F6E82AB9}" srcId="{C6BB776A-A1E1-4906-97AC-6F0B0359E966}" destId="{89DB9A81-656C-44F6-A229-46ADB28CC4B7}" srcOrd="0" destOrd="0" parTransId="{A1E4224E-E91D-442B-BE0E-57523740775C}" sibTransId="{D7D3564F-330D-42D9-BDDC-07FC0955ACD2}"/>
    <dgm:cxn modelId="{2E205F20-4593-418E-886C-BFC07199A582}" type="presOf" srcId="{54479F85-4612-41FF-8E07-263ACD32452B}" destId="{17238C09-2355-47B8-B852-D68CBB8E37C1}" srcOrd="0" destOrd="0" presId="urn:microsoft.com/office/officeart/2005/8/layout/matrix1"/>
    <dgm:cxn modelId="{AFA2EF5D-D75C-4A2A-A55D-20406BDE7E67}" type="presOf" srcId="{C6BB776A-A1E1-4906-97AC-6F0B0359E966}" destId="{594C537A-33AE-4807-ACCC-6CD48173A6A6}" srcOrd="0" destOrd="0" presId="urn:microsoft.com/office/officeart/2005/8/layout/matrix1"/>
    <dgm:cxn modelId="{D1081735-CEB6-45F9-9C49-7D12BC6E9E39}" type="presOf" srcId="{54479F85-4612-41FF-8E07-263ACD32452B}" destId="{5A38069A-B243-47DB-8B87-B9A96801B57F}" srcOrd="1" destOrd="0" presId="urn:microsoft.com/office/officeart/2005/8/layout/matrix1"/>
    <dgm:cxn modelId="{36A2A93B-9791-4F9D-B500-2BD2B04D2634}" type="presParOf" srcId="{E30AD644-7876-4606-B7BE-71CF79762725}" destId="{1DE5A309-BC9F-4035-BEBD-FB6C12811B90}" srcOrd="0" destOrd="0" presId="urn:microsoft.com/office/officeart/2005/8/layout/matrix1"/>
    <dgm:cxn modelId="{2FFDAA73-3275-41C0-B023-1AD9DB6A045D}" type="presParOf" srcId="{1DE5A309-BC9F-4035-BEBD-FB6C12811B90}" destId="{2ED51C0A-9E4D-4639-98A6-008F547D88F2}" srcOrd="0" destOrd="0" presId="urn:microsoft.com/office/officeart/2005/8/layout/matrix1"/>
    <dgm:cxn modelId="{2565D6EC-246B-4867-88BE-75CC291D4352}" type="presParOf" srcId="{1DE5A309-BC9F-4035-BEBD-FB6C12811B90}" destId="{0EF1F12E-123E-49DF-8B0F-C5A3EFDCF844}" srcOrd="1" destOrd="0" presId="urn:microsoft.com/office/officeart/2005/8/layout/matrix1"/>
    <dgm:cxn modelId="{29F42A46-1D58-4633-A461-DDEA8A415EBC}" type="presParOf" srcId="{1DE5A309-BC9F-4035-BEBD-FB6C12811B90}" destId="{E81CE2CB-BF96-434B-8782-A1FFE4D33ABE}" srcOrd="2" destOrd="0" presId="urn:microsoft.com/office/officeart/2005/8/layout/matrix1"/>
    <dgm:cxn modelId="{4BF43DA8-545D-42EB-8E88-0765598CF7B5}" type="presParOf" srcId="{1DE5A309-BC9F-4035-BEBD-FB6C12811B90}" destId="{F2910218-43BD-4C4E-98E2-B470000B82EE}" srcOrd="3" destOrd="0" presId="urn:microsoft.com/office/officeart/2005/8/layout/matrix1"/>
    <dgm:cxn modelId="{B35DD6B0-CBDC-4779-B2ED-0E40B2A8C932}" type="presParOf" srcId="{1DE5A309-BC9F-4035-BEBD-FB6C12811B90}" destId="{17238C09-2355-47B8-B852-D68CBB8E37C1}" srcOrd="4" destOrd="0" presId="urn:microsoft.com/office/officeart/2005/8/layout/matrix1"/>
    <dgm:cxn modelId="{4D84DF38-F06A-4400-A903-29E3274E6D80}" type="presParOf" srcId="{1DE5A309-BC9F-4035-BEBD-FB6C12811B90}" destId="{5A38069A-B243-47DB-8B87-B9A96801B57F}" srcOrd="5" destOrd="0" presId="urn:microsoft.com/office/officeart/2005/8/layout/matrix1"/>
    <dgm:cxn modelId="{A243C624-DDBE-4F0D-B8C6-E7462BF64FEC}" type="presParOf" srcId="{1DE5A309-BC9F-4035-BEBD-FB6C12811B90}" destId="{8002697C-FB64-4764-BE3F-09645A39D218}" srcOrd="6" destOrd="0" presId="urn:microsoft.com/office/officeart/2005/8/layout/matrix1"/>
    <dgm:cxn modelId="{722A1582-1A73-4884-8A36-5E1AEB47534E}" type="presParOf" srcId="{1DE5A309-BC9F-4035-BEBD-FB6C12811B90}" destId="{A31E49CD-093F-4D4D-9D87-C45B1D078E08}" srcOrd="7" destOrd="0" presId="urn:microsoft.com/office/officeart/2005/8/layout/matrix1"/>
    <dgm:cxn modelId="{1FECF089-374D-4221-8DF1-B18DF68F13F3}" type="presParOf" srcId="{E30AD644-7876-4606-B7BE-71CF79762725}" destId="{594C537A-33AE-4807-ACCC-6CD48173A6A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1F1862-D09E-4478-A67C-22B3A9F65C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3D5E71-07F3-4E91-93D5-E5063100B4E0}">
      <dgm:prSet custT="1"/>
      <dgm:spPr/>
      <dgm:t>
        <a:bodyPr/>
        <a:lstStyle/>
        <a:p>
          <a:pPr algn="ctr" rtl="0">
            <a:spcAft>
              <a:spcPts val="0"/>
            </a:spcAft>
          </a:pPr>
          <a:r>
            <a:rPr lang="es-ES" sz="2800" b="1" dirty="0" smtClean="0"/>
            <a:t>Estrategias de Investigación e Innovación para la Especialización Inteligente </a:t>
          </a:r>
        </a:p>
      </dgm:t>
    </dgm:pt>
    <dgm:pt modelId="{0FCEC236-0B74-4257-8404-110003D47D65}" type="parTrans" cxnId="{33A610A9-AEEF-400F-8860-A2EE1F5D1E4E}">
      <dgm:prSet/>
      <dgm:spPr/>
      <dgm:t>
        <a:bodyPr/>
        <a:lstStyle/>
        <a:p>
          <a:endParaRPr lang="es-ES"/>
        </a:p>
      </dgm:t>
    </dgm:pt>
    <dgm:pt modelId="{64D2259B-52FB-4CC0-BF8B-41274BB77B5B}" type="sibTrans" cxnId="{33A610A9-AEEF-400F-8860-A2EE1F5D1E4E}">
      <dgm:prSet/>
      <dgm:spPr/>
      <dgm:t>
        <a:bodyPr/>
        <a:lstStyle/>
        <a:p>
          <a:endParaRPr lang="es-ES"/>
        </a:p>
      </dgm:t>
    </dgm:pt>
    <dgm:pt modelId="{EB04D1A0-0233-435A-9383-163C246E4DA1}" type="pres">
      <dgm:prSet presAssocID="{961F1862-D09E-4478-A67C-22B3A9F65C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A5C8998-6626-47B0-AA9C-D058264A1148}" type="pres">
      <dgm:prSet presAssocID="{243D5E71-07F3-4E91-93D5-E5063100B4E0}" presName="parentText" presStyleLbl="node1" presStyleIdx="0" presStyleCnt="1" custLinFactNeighborY="-21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A610A9-AEEF-400F-8860-A2EE1F5D1E4E}" srcId="{961F1862-D09E-4478-A67C-22B3A9F65CB3}" destId="{243D5E71-07F3-4E91-93D5-E5063100B4E0}" srcOrd="0" destOrd="0" parTransId="{0FCEC236-0B74-4257-8404-110003D47D65}" sibTransId="{64D2259B-52FB-4CC0-BF8B-41274BB77B5B}"/>
    <dgm:cxn modelId="{3471B755-757D-4068-9267-60A122818234}" type="presOf" srcId="{961F1862-D09E-4478-A67C-22B3A9F65CB3}" destId="{EB04D1A0-0233-435A-9383-163C246E4DA1}" srcOrd="0" destOrd="0" presId="urn:microsoft.com/office/officeart/2005/8/layout/vList2"/>
    <dgm:cxn modelId="{3853F9CA-9EBB-4C44-80ED-FDFA88B29317}" type="presOf" srcId="{243D5E71-07F3-4E91-93D5-E5063100B4E0}" destId="{8A5C8998-6626-47B0-AA9C-D058264A1148}" srcOrd="0" destOrd="0" presId="urn:microsoft.com/office/officeart/2005/8/layout/vList2"/>
    <dgm:cxn modelId="{2BD04283-4BBC-41EB-A5BE-3BC9FCE0B93F}" type="presParOf" srcId="{EB04D1A0-0233-435A-9383-163C246E4DA1}" destId="{8A5C8998-6626-47B0-AA9C-D058264A11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66ED781-5B0A-46BB-8FE4-F6CDFA8A897F}" type="doc">
      <dgm:prSet loTypeId="urn:microsoft.com/office/officeart/2005/8/layout/vList3" loCatId="list" qsTypeId="urn:microsoft.com/office/officeart/2005/8/quickstyle/simple1" qsCatId="simple" csTypeId="urn:microsoft.com/office/officeart/2005/8/colors/accent5_5" csCatId="accent5" phldr="1"/>
      <dgm:spPr/>
    </dgm:pt>
    <dgm:pt modelId="{33A3F270-09F7-4AA3-9350-4E5DA24EE103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75000"/>
                </a:schemeClr>
              </a:solidFill>
            </a:rPr>
            <a:t>ORIGEN Y CONCEPTO</a:t>
          </a:r>
          <a:endParaRPr lang="es-ES" dirty="0">
            <a:solidFill>
              <a:schemeClr val="bg1">
                <a:lumMod val="75000"/>
              </a:schemeClr>
            </a:solidFill>
          </a:endParaRPr>
        </a:p>
      </dgm:t>
    </dgm:pt>
    <dgm:pt modelId="{574143E9-DB25-413E-BDBB-BE012DA2F0EE}" type="parTrans" cxnId="{F3F1DC20-67F8-4C78-A49D-9F8FB72BFEF2}">
      <dgm:prSet/>
      <dgm:spPr/>
      <dgm:t>
        <a:bodyPr/>
        <a:lstStyle/>
        <a:p>
          <a:endParaRPr lang="es-ES"/>
        </a:p>
      </dgm:t>
    </dgm:pt>
    <dgm:pt modelId="{A7378ACD-4728-4CC8-A74D-90A1F15F265A}" type="sibTrans" cxnId="{F3F1DC20-67F8-4C78-A49D-9F8FB72BFEF2}">
      <dgm:prSet/>
      <dgm:spPr/>
      <dgm:t>
        <a:bodyPr/>
        <a:lstStyle/>
        <a:p>
          <a:endParaRPr lang="es-ES"/>
        </a:p>
      </dgm:t>
    </dgm:pt>
    <dgm:pt modelId="{24F673B7-D514-4C30-9987-BEB3C844DF8C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75000"/>
                </a:schemeClr>
              </a:solidFill>
            </a:rPr>
            <a:t>ALINEACIÓN CON EUROPA 2020</a:t>
          </a:r>
          <a:endParaRPr lang="es-ES" dirty="0">
            <a:solidFill>
              <a:schemeClr val="bg1">
                <a:lumMod val="75000"/>
              </a:schemeClr>
            </a:solidFill>
          </a:endParaRPr>
        </a:p>
      </dgm:t>
    </dgm:pt>
    <dgm:pt modelId="{7D3D95B2-7393-44DD-AFD6-AD3C03566331}" type="parTrans" cxnId="{1EEB9D7E-8846-4AA4-B526-BE08E6BCCD4F}">
      <dgm:prSet/>
      <dgm:spPr/>
      <dgm:t>
        <a:bodyPr/>
        <a:lstStyle/>
        <a:p>
          <a:endParaRPr lang="es-ES"/>
        </a:p>
      </dgm:t>
    </dgm:pt>
    <dgm:pt modelId="{CDC5282F-853A-467B-8F24-613F73F62A4F}" type="sibTrans" cxnId="{1EEB9D7E-8846-4AA4-B526-BE08E6BCCD4F}">
      <dgm:prSet/>
      <dgm:spPr/>
      <dgm:t>
        <a:bodyPr/>
        <a:lstStyle/>
        <a:p>
          <a:endParaRPr lang="es-ES"/>
        </a:p>
      </dgm:t>
    </dgm:pt>
    <dgm:pt modelId="{198365C6-C896-4CB0-ADBB-36920313FCF2}">
      <dgm:prSet phldrT="[Texto]"/>
      <dgm:spPr/>
      <dgm:t>
        <a:bodyPr/>
        <a:lstStyle/>
        <a:p>
          <a:r>
            <a:rPr lang="es-ES" b="1" dirty="0" smtClean="0"/>
            <a:t>RIS3 ANDALUCIA</a:t>
          </a:r>
          <a:endParaRPr lang="es-ES" b="1" dirty="0"/>
        </a:p>
      </dgm:t>
    </dgm:pt>
    <dgm:pt modelId="{F9C46D43-3024-4B1C-B4DF-A670FFBC57D9}" type="parTrans" cxnId="{1D918D61-9C74-4410-B7B0-4F2B8B25B9D5}">
      <dgm:prSet/>
      <dgm:spPr/>
      <dgm:t>
        <a:bodyPr/>
        <a:lstStyle/>
        <a:p>
          <a:endParaRPr lang="es-ES"/>
        </a:p>
      </dgm:t>
    </dgm:pt>
    <dgm:pt modelId="{3C811D5B-EA6B-468C-AEB7-66D46D6A9BE0}" type="sibTrans" cxnId="{1D918D61-9C74-4410-B7B0-4F2B8B25B9D5}">
      <dgm:prSet/>
      <dgm:spPr/>
      <dgm:t>
        <a:bodyPr/>
        <a:lstStyle/>
        <a:p>
          <a:endParaRPr lang="es-ES"/>
        </a:p>
      </dgm:t>
    </dgm:pt>
    <dgm:pt modelId="{0B334DB8-2FC1-41D8-876D-8449105BB133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75000"/>
                </a:schemeClr>
              </a:solidFill>
            </a:rPr>
            <a:t>CONCLUSIONES</a:t>
          </a:r>
          <a:endParaRPr lang="es-ES" dirty="0">
            <a:solidFill>
              <a:schemeClr val="bg1">
                <a:lumMod val="75000"/>
              </a:schemeClr>
            </a:solidFill>
          </a:endParaRPr>
        </a:p>
      </dgm:t>
    </dgm:pt>
    <dgm:pt modelId="{8756FECC-EE38-4D53-8265-70CC4F8F8884}" type="parTrans" cxnId="{71BD6182-8723-4D97-AFE9-8AE102BCE925}">
      <dgm:prSet/>
      <dgm:spPr/>
      <dgm:t>
        <a:bodyPr/>
        <a:lstStyle/>
        <a:p>
          <a:endParaRPr lang="es-ES"/>
        </a:p>
      </dgm:t>
    </dgm:pt>
    <dgm:pt modelId="{4185E7E5-0F7A-4FD9-BFF2-91BC4B824494}" type="sibTrans" cxnId="{71BD6182-8723-4D97-AFE9-8AE102BCE925}">
      <dgm:prSet/>
      <dgm:spPr/>
      <dgm:t>
        <a:bodyPr/>
        <a:lstStyle/>
        <a:p>
          <a:endParaRPr lang="es-ES"/>
        </a:p>
      </dgm:t>
    </dgm:pt>
    <dgm:pt modelId="{A7413E9C-647C-4553-85BC-677C6E080E55}" type="pres">
      <dgm:prSet presAssocID="{166ED781-5B0A-46BB-8FE4-F6CDFA8A897F}" presName="linearFlow" presStyleCnt="0">
        <dgm:presLayoutVars>
          <dgm:dir/>
          <dgm:resizeHandles val="exact"/>
        </dgm:presLayoutVars>
      </dgm:prSet>
      <dgm:spPr/>
    </dgm:pt>
    <dgm:pt modelId="{D6258D95-0763-4409-96A1-48F89E6DEBC0}" type="pres">
      <dgm:prSet presAssocID="{33A3F270-09F7-4AA3-9350-4E5DA24EE103}" presName="composite" presStyleCnt="0"/>
      <dgm:spPr/>
    </dgm:pt>
    <dgm:pt modelId="{3C33A722-65AD-4A3C-8BC0-6DBB33529CB4}" type="pres">
      <dgm:prSet presAssocID="{33A3F270-09F7-4AA3-9350-4E5DA24EE103}" presName="imgShp" presStyleLbl="fgImgPlace1" presStyleIdx="0" presStyleCnt="4" custScaleX="57430" custScaleY="29485" custLinFactNeighborX="-62655" custLinFactNeighborY="425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D65F23-A08A-4C6F-82C6-2DEFA3966BDD}" type="pres">
      <dgm:prSet presAssocID="{33A3F270-09F7-4AA3-9350-4E5DA24EE103}" presName="txShp" presStyleLbl="node1" presStyleIdx="0" presStyleCnt="4" custScaleX="132227" custScaleY="72267" custLinFactNeighborX="2593" custLinFactNeighborY="427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446F6C-C743-4EC0-AF21-96FFF7505848}" type="pres">
      <dgm:prSet presAssocID="{A7378ACD-4728-4CC8-A74D-90A1F15F265A}" presName="spacing" presStyleCnt="0"/>
      <dgm:spPr/>
    </dgm:pt>
    <dgm:pt modelId="{A2470221-8613-45B5-BBD4-2F6D32FEA66A}" type="pres">
      <dgm:prSet presAssocID="{24F673B7-D514-4C30-9987-BEB3C844DF8C}" presName="composite" presStyleCnt="0"/>
      <dgm:spPr/>
    </dgm:pt>
    <dgm:pt modelId="{B67ACFA8-52E6-4C5D-9492-30924150A2B1}" type="pres">
      <dgm:prSet presAssocID="{24F673B7-D514-4C30-9987-BEB3C844DF8C}" presName="imgShp" presStyleLbl="fgImgPlace1" presStyleIdx="1" presStyleCnt="4" custScaleX="44962" custScaleY="36910" custLinFactNeighborX="-62967" custLinFactNeighborY="156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F6C8013-CBBF-42B4-B1CE-A8B20D228216}" type="pres">
      <dgm:prSet presAssocID="{24F673B7-D514-4C30-9987-BEB3C844DF8C}" presName="txShp" presStyleLbl="node1" presStyleIdx="1" presStyleCnt="4" custScaleX="131876" custScaleY="65838" custLinFactNeighborX="2417" custLinFactNeighborY="17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5A2739-E557-440B-B35D-74C9DD0FDD12}" type="pres">
      <dgm:prSet presAssocID="{CDC5282F-853A-467B-8F24-613F73F62A4F}" presName="spacing" presStyleCnt="0"/>
      <dgm:spPr/>
    </dgm:pt>
    <dgm:pt modelId="{6187B59E-EF5A-4B85-B3F4-4F38CFCEF79B}" type="pres">
      <dgm:prSet presAssocID="{198365C6-C896-4CB0-ADBB-36920313FCF2}" presName="composite" presStyleCnt="0"/>
      <dgm:spPr/>
    </dgm:pt>
    <dgm:pt modelId="{947FF1CA-3C9F-4484-96FE-B6450469A470}" type="pres">
      <dgm:prSet presAssocID="{198365C6-C896-4CB0-ADBB-36920313FCF2}" presName="imgShp" presStyleLbl="fgImgPlace1" presStyleIdx="2" presStyleCnt="4" custScaleX="48960" custScaleY="39409" custLinFactNeighborX="-60968" custLinFactNeighborY="-115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D0DA6B-6E24-4F93-9AC0-137A993E6B3C}" type="pres">
      <dgm:prSet presAssocID="{198365C6-C896-4CB0-ADBB-36920313FCF2}" presName="txShp" presStyleLbl="node1" presStyleIdx="2" presStyleCnt="4" custScaleX="132227" custScaleY="71384" custLinFactNeighborX="2593" custLinFactNeighborY="-48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CB84B-E31E-4ED9-8888-D1162D6B3E6B}" type="pres">
      <dgm:prSet presAssocID="{3C811D5B-EA6B-468C-AEB7-66D46D6A9BE0}" presName="spacing" presStyleCnt="0"/>
      <dgm:spPr/>
    </dgm:pt>
    <dgm:pt modelId="{C69BD993-B965-4386-A45B-53B1AB92E31F}" type="pres">
      <dgm:prSet presAssocID="{0B334DB8-2FC1-41D8-876D-8449105BB133}" presName="composite" presStyleCnt="0"/>
      <dgm:spPr/>
    </dgm:pt>
    <dgm:pt modelId="{980807F0-EEBA-46C9-A19F-F7D222938F27}" type="pres">
      <dgm:prSet presAssocID="{0B334DB8-2FC1-41D8-876D-8449105BB133}" presName="imgShp" presStyleLbl="fgImgPlace1" presStyleIdx="3" presStyleCnt="4" custScaleX="39861" custScaleY="29626" custLinFactNeighborX="-59596" custLinFactNeighborY="-3232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A52E96B-D000-455C-A66D-8A65DF769B5F}" type="pres">
      <dgm:prSet presAssocID="{0B334DB8-2FC1-41D8-876D-8449105BB133}" presName="txShp" presStyleLbl="node1" presStyleIdx="3" presStyleCnt="4" custScaleX="132227" custScaleY="59506" custLinFactNeighborX="2593" custLinFactNeighborY="-264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1291C2-7CCA-49D9-8CC5-682DCC16D957}" type="presOf" srcId="{166ED781-5B0A-46BB-8FE4-F6CDFA8A897F}" destId="{A7413E9C-647C-4553-85BC-677C6E080E55}" srcOrd="0" destOrd="0" presId="urn:microsoft.com/office/officeart/2005/8/layout/vList3"/>
    <dgm:cxn modelId="{41B6414E-6C01-4A0F-B89E-DA6E20434B44}" type="presOf" srcId="{33A3F270-09F7-4AA3-9350-4E5DA24EE103}" destId="{13D65F23-A08A-4C6F-82C6-2DEFA3966BDD}" srcOrd="0" destOrd="0" presId="urn:microsoft.com/office/officeart/2005/8/layout/vList3"/>
    <dgm:cxn modelId="{F3F1DC20-67F8-4C78-A49D-9F8FB72BFEF2}" srcId="{166ED781-5B0A-46BB-8FE4-F6CDFA8A897F}" destId="{33A3F270-09F7-4AA3-9350-4E5DA24EE103}" srcOrd="0" destOrd="0" parTransId="{574143E9-DB25-413E-BDBB-BE012DA2F0EE}" sibTransId="{A7378ACD-4728-4CC8-A74D-90A1F15F265A}"/>
    <dgm:cxn modelId="{1EEB9D7E-8846-4AA4-B526-BE08E6BCCD4F}" srcId="{166ED781-5B0A-46BB-8FE4-F6CDFA8A897F}" destId="{24F673B7-D514-4C30-9987-BEB3C844DF8C}" srcOrd="1" destOrd="0" parTransId="{7D3D95B2-7393-44DD-AFD6-AD3C03566331}" sibTransId="{CDC5282F-853A-467B-8F24-613F73F62A4F}"/>
    <dgm:cxn modelId="{F6D073F1-0E5B-4CB9-A7A9-46010797E19D}" type="presOf" srcId="{24F673B7-D514-4C30-9987-BEB3C844DF8C}" destId="{8F6C8013-CBBF-42B4-B1CE-A8B20D228216}" srcOrd="0" destOrd="0" presId="urn:microsoft.com/office/officeart/2005/8/layout/vList3"/>
    <dgm:cxn modelId="{41E35194-2692-4F5C-B25D-4566F0D96AD4}" type="presOf" srcId="{198365C6-C896-4CB0-ADBB-36920313FCF2}" destId="{D0D0DA6B-6E24-4F93-9AC0-137A993E6B3C}" srcOrd="0" destOrd="0" presId="urn:microsoft.com/office/officeart/2005/8/layout/vList3"/>
    <dgm:cxn modelId="{FBB9838A-0FD0-4FC0-8BE7-A4248DFDCC69}" type="presOf" srcId="{0B334DB8-2FC1-41D8-876D-8449105BB133}" destId="{EA52E96B-D000-455C-A66D-8A65DF769B5F}" srcOrd="0" destOrd="0" presId="urn:microsoft.com/office/officeart/2005/8/layout/vList3"/>
    <dgm:cxn modelId="{1D918D61-9C74-4410-B7B0-4F2B8B25B9D5}" srcId="{166ED781-5B0A-46BB-8FE4-F6CDFA8A897F}" destId="{198365C6-C896-4CB0-ADBB-36920313FCF2}" srcOrd="2" destOrd="0" parTransId="{F9C46D43-3024-4B1C-B4DF-A670FFBC57D9}" sibTransId="{3C811D5B-EA6B-468C-AEB7-66D46D6A9BE0}"/>
    <dgm:cxn modelId="{71BD6182-8723-4D97-AFE9-8AE102BCE925}" srcId="{166ED781-5B0A-46BB-8FE4-F6CDFA8A897F}" destId="{0B334DB8-2FC1-41D8-876D-8449105BB133}" srcOrd="3" destOrd="0" parTransId="{8756FECC-EE38-4D53-8265-70CC4F8F8884}" sibTransId="{4185E7E5-0F7A-4FD9-BFF2-91BC4B824494}"/>
    <dgm:cxn modelId="{9AC41D8C-5105-4C74-89FA-43819A38EF47}" type="presParOf" srcId="{A7413E9C-647C-4553-85BC-677C6E080E55}" destId="{D6258D95-0763-4409-96A1-48F89E6DEBC0}" srcOrd="0" destOrd="0" presId="urn:microsoft.com/office/officeart/2005/8/layout/vList3"/>
    <dgm:cxn modelId="{C238D507-01D1-44B2-8998-A08F030F106D}" type="presParOf" srcId="{D6258D95-0763-4409-96A1-48F89E6DEBC0}" destId="{3C33A722-65AD-4A3C-8BC0-6DBB33529CB4}" srcOrd="0" destOrd="0" presId="urn:microsoft.com/office/officeart/2005/8/layout/vList3"/>
    <dgm:cxn modelId="{DAE0EF3E-3D72-4343-A060-914BA757F0B2}" type="presParOf" srcId="{D6258D95-0763-4409-96A1-48F89E6DEBC0}" destId="{13D65F23-A08A-4C6F-82C6-2DEFA3966BDD}" srcOrd="1" destOrd="0" presId="urn:microsoft.com/office/officeart/2005/8/layout/vList3"/>
    <dgm:cxn modelId="{75A01237-D069-40B6-8AA8-D048EF0D9324}" type="presParOf" srcId="{A7413E9C-647C-4553-85BC-677C6E080E55}" destId="{9D446F6C-C743-4EC0-AF21-96FFF7505848}" srcOrd="1" destOrd="0" presId="urn:microsoft.com/office/officeart/2005/8/layout/vList3"/>
    <dgm:cxn modelId="{4E6F0990-4298-4588-9654-EBBA957956B7}" type="presParOf" srcId="{A7413E9C-647C-4553-85BC-677C6E080E55}" destId="{A2470221-8613-45B5-BBD4-2F6D32FEA66A}" srcOrd="2" destOrd="0" presId="urn:microsoft.com/office/officeart/2005/8/layout/vList3"/>
    <dgm:cxn modelId="{063DF822-CE73-4896-ACED-54A7602AE53C}" type="presParOf" srcId="{A2470221-8613-45B5-BBD4-2F6D32FEA66A}" destId="{B67ACFA8-52E6-4C5D-9492-30924150A2B1}" srcOrd="0" destOrd="0" presId="urn:microsoft.com/office/officeart/2005/8/layout/vList3"/>
    <dgm:cxn modelId="{C9B4CEFA-8802-498F-9C06-4F8850326EC2}" type="presParOf" srcId="{A2470221-8613-45B5-BBD4-2F6D32FEA66A}" destId="{8F6C8013-CBBF-42B4-B1CE-A8B20D228216}" srcOrd="1" destOrd="0" presId="urn:microsoft.com/office/officeart/2005/8/layout/vList3"/>
    <dgm:cxn modelId="{BC82C2A3-3ECC-42F3-A6B4-FFB3BEE30A51}" type="presParOf" srcId="{A7413E9C-647C-4553-85BC-677C6E080E55}" destId="{CD5A2739-E557-440B-B35D-74C9DD0FDD12}" srcOrd="3" destOrd="0" presId="urn:microsoft.com/office/officeart/2005/8/layout/vList3"/>
    <dgm:cxn modelId="{C8728381-36A9-48DF-94F2-056C053C8A97}" type="presParOf" srcId="{A7413E9C-647C-4553-85BC-677C6E080E55}" destId="{6187B59E-EF5A-4B85-B3F4-4F38CFCEF79B}" srcOrd="4" destOrd="0" presId="urn:microsoft.com/office/officeart/2005/8/layout/vList3"/>
    <dgm:cxn modelId="{27601B21-5021-4308-8B9A-FFDF6558C28B}" type="presParOf" srcId="{6187B59E-EF5A-4B85-B3F4-4F38CFCEF79B}" destId="{947FF1CA-3C9F-4484-96FE-B6450469A470}" srcOrd="0" destOrd="0" presId="urn:microsoft.com/office/officeart/2005/8/layout/vList3"/>
    <dgm:cxn modelId="{E450F7C9-CCE3-4BE4-8436-87ED9ED423EF}" type="presParOf" srcId="{6187B59E-EF5A-4B85-B3F4-4F38CFCEF79B}" destId="{D0D0DA6B-6E24-4F93-9AC0-137A993E6B3C}" srcOrd="1" destOrd="0" presId="urn:microsoft.com/office/officeart/2005/8/layout/vList3"/>
    <dgm:cxn modelId="{D8615873-CBED-4F06-84A3-4FF52C101ACB}" type="presParOf" srcId="{A7413E9C-647C-4553-85BC-677C6E080E55}" destId="{9ECCB84B-E31E-4ED9-8888-D1162D6B3E6B}" srcOrd="5" destOrd="0" presId="urn:microsoft.com/office/officeart/2005/8/layout/vList3"/>
    <dgm:cxn modelId="{1B2D946D-F1A6-48E1-8F67-7972256A9C35}" type="presParOf" srcId="{A7413E9C-647C-4553-85BC-677C6E080E55}" destId="{C69BD993-B965-4386-A45B-53B1AB92E31F}" srcOrd="6" destOrd="0" presId="urn:microsoft.com/office/officeart/2005/8/layout/vList3"/>
    <dgm:cxn modelId="{DD79070E-E97B-4455-A565-346D787D9809}" type="presParOf" srcId="{C69BD993-B965-4386-A45B-53B1AB92E31F}" destId="{980807F0-EEBA-46C9-A19F-F7D222938F27}" srcOrd="0" destOrd="0" presId="urn:microsoft.com/office/officeart/2005/8/layout/vList3"/>
    <dgm:cxn modelId="{F481D769-1805-4B7B-A7E0-1C0F1EBB46CC}" type="presParOf" srcId="{C69BD993-B965-4386-A45B-53B1AB92E31F}" destId="{EA52E96B-D000-455C-A66D-8A65DF769B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6447740-E8F4-48F7-A389-C2D32D638FCE}" type="doc">
      <dgm:prSet loTypeId="urn:microsoft.com/office/officeart/2005/8/layout/cycle3" loCatId="cycle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DA47261E-C443-43D5-9E2B-FDA3184D9920}">
      <dgm:prSet phldrT="[Texto]" custT="1"/>
      <dgm:spPr/>
      <dgm:t>
        <a:bodyPr/>
        <a:lstStyle/>
        <a:p>
          <a:r>
            <a:rPr lang="es-ES" sz="1200" b="1" dirty="0" smtClean="0"/>
            <a:t>GOBERNANZA</a:t>
          </a:r>
        </a:p>
      </dgm:t>
    </dgm:pt>
    <dgm:pt modelId="{F6D53B71-D76F-4B2F-AFCD-210C242C3038}" type="parTrans" cxnId="{D3D96E82-C2BC-4E49-922F-7DA15B909DDE}">
      <dgm:prSet/>
      <dgm:spPr/>
      <dgm:t>
        <a:bodyPr/>
        <a:lstStyle/>
        <a:p>
          <a:endParaRPr lang="es-ES"/>
        </a:p>
      </dgm:t>
    </dgm:pt>
    <dgm:pt modelId="{AFDC3EE2-0869-4D08-85EB-381BB5C5E6BC}" type="sibTrans" cxnId="{D3D96E82-C2BC-4E49-922F-7DA15B909DDE}">
      <dgm:prSet/>
      <dgm:spPr/>
      <dgm:t>
        <a:bodyPr/>
        <a:lstStyle/>
        <a:p>
          <a:endParaRPr lang="es-ES" dirty="0"/>
        </a:p>
      </dgm:t>
    </dgm:pt>
    <dgm:pt modelId="{BF5203C7-6169-40A2-AD34-049EDACB8491}">
      <dgm:prSet phldrT="[Texto]" custT="1"/>
      <dgm:spPr/>
      <dgm:t>
        <a:bodyPr/>
        <a:lstStyle/>
        <a:p>
          <a:r>
            <a:rPr lang="es-ES" sz="1200" b="1" dirty="0" smtClean="0"/>
            <a:t>ANALISIS DEL SISTEMA DE INNOVACIÓN </a:t>
          </a:r>
        </a:p>
      </dgm:t>
    </dgm:pt>
    <dgm:pt modelId="{96C3577B-B7ED-460E-B228-702B661B71A7}" type="parTrans" cxnId="{E7D473C3-B04A-43FF-B2A7-ADAD38FF6D63}">
      <dgm:prSet/>
      <dgm:spPr/>
      <dgm:t>
        <a:bodyPr/>
        <a:lstStyle/>
        <a:p>
          <a:endParaRPr lang="es-ES"/>
        </a:p>
      </dgm:t>
    </dgm:pt>
    <dgm:pt modelId="{7C98B907-D3A1-48B8-9E05-D5D393739F9E}" type="sibTrans" cxnId="{E7D473C3-B04A-43FF-B2A7-ADAD38FF6D63}">
      <dgm:prSet/>
      <dgm:spPr/>
      <dgm:t>
        <a:bodyPr/>
        <a:lstStyle/>
        <a:p>
          <a:endParaRPr lang="es-ES"/>
        </a:p>
      </dgm:t>
    </dgm:pt>
    <dgm:pt modelId="{446BABA6-C0B7-4C67-BEFA-AF08C0C0D0C3}">
      <dgm:prSet phldrT="[Texto]" custT="1"/>
      <dgm:spPr/>
      <dgm:t>
        <a:bodyPr/>
        <a:lstStyle/>
        <a:p>
          <a:r>
            <a:rPr lang="es-ES" sz="1200" b="1" dirty="0" smtClean="0"/>
            <a:t>DESCUBRIMIENTO EMPRESARIAL</a:t>
          </a:r>
        </a:p>
      </dgm:t>
    </dgm:pt>
    <dgm:pt modelId="{35C623D9-F12D-44BA-AE24-6733CC716CE2}" type="parTrans" cxnId="{4F4C3694-0C8B-4404-B999-698446769B1B}">
      <dgm:prSet/>
      <dgm:spPr/>
      <dgm:t>
        <a:bodyPr/>
        <a:lstStyle/>
        <a:p>
          <a:endParaRPr lang="es-ES"/>
        </a:p>
      </dgm:t>
    </dgm:pt>
    <dgm:pt modelId="{CB21E47A-09F9-4093-93B3-6CDF2DDB7761}" type="sibTrans" cxnId="{4F4C3694-0C8B-4404-B999-698446769B1B}">
      <dgm:prSet/>
      <dgm:spPr/>
      <dgm:t>
        <a:bodyPr/>
        <a:lstStyle/>
        <a:p>
          <a:endParaRPr lang="es-ES"/>
        </a:p>
      </dgm:t>
    </dgm:pt>
    <dgm:pt modelId="{3B5A0345-E08F-45B8-92AB-3D2D573B52A5}">
      <dgm:prSet phldrT="[Texto]" custT="1"/>
      <dgm:spPr/>
      <dgm:t>
        <a:bodyPr/>
        <a:lstStyle/>
        <a:p>
          <a:r>
            <a:rPr lang="es-ES" sz="1200" b="1" dirty="0" smtClean="0"/>
            <a:t>PRIORIZACIÓN</a:t>
          </a:r>
        </a:p>
      </dgm:t>
    </dgm:pt>
    <dgm:pt modelId="{4F240589-05C6-4B1E-801E-DAE7E6EA22B8}" type="parTrans" cxnId="{9E780672-D586-4E53-91BA-CA241A776441}">
      <dgm:prSet/>
      <dgm:spPr/>
      <dgm:t>
        <a:bodyPr/>
        <a:lstStyle/>
        <a:p>
          <a:endParaRPr lang="es-ES"/>
        </a:p>
      </dgm:t>
    </dgm:pt>
    <dgm:pt modelId="{70C2F17A-6CE4-4034-AB03-DB32B6F8F445}" type="sibTrans" cxnId="{9E780672-D586-4E53-91BA-CA241A776441}">
      <dgm:prSet/>
      <dgm:spPr/>
      <dgm:t>
        <a:bodyPr/>
        <a:lstStyle/>
        <a:p>
          <a:endParaRPr lang="es-ES"/>
        </a:p>
      </dgm:t>
    </dgm:pt>
    <dgm:pt modelId="{9EB1CF95-F3CF-45EB-A3DC-BB3C9D1BDF68}">
      <dgm:prSet phldrT="[Texto]" custT="1"/>
      <dgm:spPr/>
      <dgm:t>
        <a:bodyPr/>
        <a:lstStyle/>
        <a:p>
          <a:r>
            <a:rPr lang="es-ES" sz="1200" b="1" dirty="0" smtClean="0"/>
            <a:t>DISEÑO DE </a:t>
          </a:r>
          <a:r>
            <a:rPr lang="es-ES" sz="1100" b="1" dirty="0" smtClean="0"/>
            <a:t>POLÍTICAS</a:t>
          </a:r>
          <a:r>
            <a:rPr lang="es-ES" sz="1200" b="1" dirty="0" smtClean="0"/>
            <a:t> Y SISTEMA DE EVALUACIÓN </a:t>
          </a:r>
          <a:endParaRPr lang="es-ES" sz="1200" b="1" dirty="0"/>
        </a:p>
      </dgm:t>
    </dgm:pt>
    <dgm:pt modelId="{7E5D71A3-71BA-41C9-941B-A99A58FCD5A8}" type="parTrans" cxnId="{84EB6BF4-9F57-4E14-961B-164BF260E0AD}">
      <dgm:prSet/>
      <dgm:spPr/>
      <dgm:t>
        <a:bodyPr/>
        <a:lstStyle/>
        <a:p>
          <a:endParaRPr lang="es-ES"/>
        </a:p>
      </dgm:t>
    </dgm:pt>
    <dgm:pt modelId="{410F0E0D-BEA0-4F61-9DAE-6216D46E5FB6}" type="sibTrans" cxnId="{84EB6BF4-9F57-4E14-961B-164BF260E0AD}">
      <dgm:prSet/>
      <dgm:spPr/>
      <dgm:t>
        <a:bodyPr/>
        <a:lstStyle/>
        <a:p>
          <a:endParaRPr lang="es-ES"/>
        </a:p>
      </dgm:t>
    </dgm:pt>
    <dgm:pt modelId="{B5843217-460E-4A1C-8EF9-49466922BB34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600" b="1" dirty="0" smtClean="0"/>
            <a:t>VISIÓN</a:t>
          </a:r>
        </a:p>
      </dgm:t>
    </dgm:pt>
    <dgm:pt modelId="{877B9FEF-3338-46BE-A5AE-F23E3C3A9F27}" type="parTrans" cxnId="{EC4196EA-D8F2-4391-BA39-9C76901DFFE6}">
      <dgm:prSet/>
      <dgm:spPr/>
      <dgm:t>
        <a:bodyPr/>
        <a:lstStyle/>
        <a:p>
          <a:endParaRPr lang="es-ES"/>
        </a:p>
      </dgm:t>
    </dgm:pt>
    <dgm:pt modelId="{FFD3B7FF-CF9C-451B-A40A-2866BB9C78D6}" type="sibTrans" cxnId="{EC4196EA-D8F2-4391-BA39-9C76901DFFE6}">
      <dgm:prSet/>
      <dgm:spPr/>
      <dgm:t>
        <a:bodyPr/>
        <a:lstStyle/>
        <a:p>
          <a:endParaRPr lang="es-ES"/>
        </a:p>
      </dgm:t>
    </dgm:pt>
    <dgm:pt modelId="{C5C57EA9-D144-4496-A65E-9649E6A66C32}" type="pres">
      <dgm:prSet presAssocID="{06447740-E8F4-48F7-A389-C2D32D638FC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1BDB072-4ACC-40E2-A11E-BCFDBD05F16A}" type="pres">
      <dgm:prSet presAssocID="{06447740-E8F4-48F7-A389-C2D32D638FCE}" presName="cycle" presStyleCnt="0"/>
      <dgm:spPr/>
    </dgm:pt>
    <dgm:pt modelId="{C556B71B-6212-418D-8BB2-99FE0D79E891}" type="pres">
      <dgm:prSet presAssocID="{DA47261E-C443-43D5-9E2B-FDA3184D9920}" presName="nodeFirstNode" presStyleLbl="node1" presStyleIdx="0" presStyleCnt="6" custRadScaleRad="100153" custRadScaleInc="42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AA9A01-919D-42C3-9B0B-082117D3F319}" type="pres">
      <dgm:prSet presAssocID="{AFDC3EE2-0869-4D08-85EB-381BB5C5E6B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56DE6793-575F-45AD-BD26-71DDF3D439E6}" type="pres">
      <dgm:prSet presAssocID="{BF5203C7-6169-40A2-AD34-049EDACB8491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A7FFE-685D-4512-8AEF-18A7680A287A}" type="pres">
      <dgm:prSet presAssocID="{446BABA6-C0B7-4C67-BEFA-AF08C0C0D0C3}" presName="nodeFollowingNodes" presStyleLbl="node1" presStyleIdx="2" presStyleCnt="6" custRadScaleRad="98811" custRadScaleInc="-174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D38369-67D4-4345-9986-AC8E21537F43}" type="pres">
      <dgm:prSet presAssocID="{B5843217-460E-4A1C-8EF9-49466922BB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4A1712-9664-467A-BA3C-0E4DAAC3CCD9}" type="pres">
      <dgm:prSet presAssocID="{3B5A0345-E08F-45B8-92AB-3D2D573B52A5}" presName="nodeFollowingNodes" presStyleLbl="node1" presStyleIdx="4" presStyleCnt="6" custRadScaleRad="99758" custRadScaleInc="1259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66813D-C538-4F16-8C38-036743EB03FF}" type="pres">
      <dgm:prSet presAssocID="{9EB1CF95-F3CF-45EB-A3DC-BB3C9D1BDF6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BD4E76-E593-42F1-9C83-26085B01074A}" type="presOf" srcId="{06447740-E8F4-48F7-A389-C2D32D638FCE}" destId="{C5C57EA9-D144-4496-A65E-9649E6A66C32}" srcOrd="0" destOrd="0" presId="urn:microsoft.com/office/officeart/2005/8/layout/cycle3"/>
    <dgm:cxn modelId="{9E780672-D586-4E53-91BA-CA241A776441}" srcId="{06447740-E8F4-48F7-A389-C2D32D638FCE}" destId="{3B5A0345-E08F-45B8-92AB-3D2D573B52A5}" srcOrd="4" destOrd="0" parTransId="{4F240589-05C6-4B1E-801E-DAE7E6EA22B8}" sibTransId="{70C2F17A-6CE4-4034-AB03-DB32B6F8F445}"/>
    <dgm:cxn modelId="{EC4196EA-D8F2-4391-BA39-9C76901DFFE6}" srcId="{06447740-E8F4-48F7-A389-C2D32D638FCE}" destId="{B5843217-460E-4A1C-8EF9-49466922BB34}" srcOrd="3" destOrd="0" parTransId="{877B9FEF-3338-46BE-A5AE-F23E3C3A9F27}" sibTransId="{FFD3B7FF-CF9C-451B-A40A-2866BB9C78D6}"/>
    <dgm:cxn modelId="{03AD7D10-E448-468E-9F84-11E619C8F160}" type="presOf" srcId="{3B5A0345-E08F-45B8-92AB-3D2D573B52A5}" destId="{AF4A1712-9664-467A-BA3C-0E4DAAC3CCD9}" srcOrd="0" destOrd="0" presId="urn:microsoft.com/office/officeart/2005/8/layout/cycle3"/>
    <dgm:cxn modelId="{88A39EA6-C1B8-4158-8A1E-4F1003BA22ED}" type="presOf" srcId="{B5843217-460E-4A1C-8EF9-49466922BB34}" destId="{3BD38369-67D4-4345-9986-AC8E21537F43}" srcOrd="0" destOrd="0" presId="urn:microsoft.com/office/officeart/2005/8/layout/cycle3"/>
    <dgm:cxn modelId="{F4E44C6E-FCD9-4AE4-932A-293877532821}" type="presOf" srcId="{446BABA6-C0B7-4C67-BEFA-AF08C0C0D0C3}" destId="{61EA7FFE-685D-4512-8AEF-18A7680A287A}" srcOrd="0" destOrd="0" presId="urn:microsoft.com/office/officeart/2005/8/layout/cycle3"/>
    <dgm:cxn modelId="{757114D4-160E-466A-999D-41C608F79BD8}" type="presOf" srcId="{9EB1CF95-F3CF-45EB-A3DC-BB3C9D1BDF68}" destId="{3A66813D-C538-4F16-8C38-036743EB03FF}" srcOrd="0" destOrd="0" presId="urn:microsoft.com/office/officeart/2005/8/layout/cycle3"/>
    <dgm:cxn modelId="{FA2D9A90-F95A-4E41-9F66-AFCCF7B17363}" type="presOf" srcId="{DA47261E-C443-43D5-9E2B-FDA3184D9920}" destId="{C556B71B-6212-418D-8BB2-99FE0D79E891}" srcOrd="0" destOrd="0" presId="urn:microsoft.com/office/officeart/2005/8/layout/cycle3"/>
    <dgm:cxn modelId="{84EB6BF4-9F57-4E14-961B-164BF260E0AD}" srcId="{06447740-E8F4-48F7-A389-C2D32D638FCE}" destId="{9EB1CF95-F3CF-45EB-A3DC-BB3C9D1BDF68}" srcOrd="5" destOrd="0" parTransId="{7E5D71A3-71BA-41C9-941B-A99A58FCD5A8}" sibTransId="{410F0E0D-BEA0-4F61-9DAE-6216D46E5FB6}"/>
    <dgm:cxn modelId="{E7D473C3-B04A-43FF-B2A7-ADAD38FF6D63}" srcId="{06447740-E8F4-48F7-A389-C2D32D638FCE}" destId="{BF5203C7-6169-40A2-AD34-049EDACB8491}" srcOrd="1" destOrd="0" parTransId="{96C3577B-B7ED-460E-B228-702B661B71A7}" sibTransId="{7C98B907-D3A1-48B8-9E05-D5D393739F9E}"/>
    <dgm:cxn modelId="{B090BD5C-B4CF-4117-A7F3-78FC54D206F2}" type="presOf" srcId="{BF5203C7-6169-40A2-AD34-049EDACB8491}" destId="{56DE6793-575F-45AD-BD26-71DDF3D439E6}" srcOrd="0" destOrd="0" presId="urn:microsoft.com/office/officeart/2005/8/layout/cycle3"/>
    <dgm:cxn modelId="{D3D96E82-C2BC-4E49-922F-7DA15B909DDE}" srcId="{06447740-E8F4-48F7-A389-C2D32D638FCE}" destId="{DA47261E-C443-43D5-9E2B-FDA3184D9920}" srcOrd="0" destOrd="0" parTransId="{F6D53B71-D76F-4B2F-AFCD-210C242C3038}" sibTransId="{AFDC3EE2-0869-4D08-85EB-381BB5C5E6BC}"/>
    <dgm:cxn modelId="{CBD8EAD8-4B0C-4DF8-A629-AED6DE534576}" type="presOf" srcId="{AFDC3EE2-0869-4D08-85EB-381BB5C5E6BC}" destId="{D1AA9A01-919D-42C3-9B0B-082117D3F319}" srcOrd="0" destOrd="0" presId="urn:microsoft.com/office/officeart/2005/8/layout/cycle3"/>
    <dgm:cxn modelId="{4F4C3694-0C8B-4404-B999-698446769B1B}" srcId="{06447740-E8F4-48F7-A389-C2D32D638FCE}" destId="{446BABA6-C0B7-4C67-BEFA-AF08C0C0D0C3}" srcOrd="2" destOrd="0" parTransId="{35C623D9-F12D-44BA-AE24-6733CC716CE2}" sibTransId="{CB21E47A-09F9-4093-93B3-6CDF2DDB7761}"/>
    <dgm:cxn modelId="{21698EB1-C3BB-4071-9FAA-F6D08F6477C3}" type="presParOf" srcId="{C5C57EA9-D144-4496-A65E-9649E6A66C32}" destId="{11BDB072-4ACC-40E2-A11E-BCFDBD05F16A}" srcOrd="0" destOrd="0" presId="urn:microsoft.com/office/officeart/2005/8/layout/cycle3"/>
    <dgm:cxn modelId="{54850D6D-CD3A-4198-959C-045E80A367BF}" type="presParOf" srcId="{11BDB072-4ACC-40E2-A11E-BCFDBD05F16A}" destId="{C556B71B-6212-418D-8BB2-99FE0D79E891}" srcOrd="0" destOrd="0" presId="urn:microsoft.com/office/officeart/2005/8/layout/cycle3"/>
    <dgm:cxn modelId="{BF79CAAD-E083-45AD-AD18-28CF75ADA4FA}" type="presParOf" srcId="{11BDB072-4ACC-40E2-A11E-BCFDBD05F16A}" destId="{D1AA9A01-919D-42C3-9B0B-082117D3F319}" srcOrd="1" destOrd="0" presId="urn:microsoft.com/office/officeart/2005/8/layout/cycle3"/>
    <dgm:cxn modelId="{6C0E0A3B-4B03-40A4-80FA-79D8452E4651}" type="presParOf" srcId="{11BDB072-4ACC-40E2-A11E-BCFDBD05F16A}" destId="{56DE6793-575F-45AD-BD26-71DDF3D439E6}" srcOrd="2" destOrd="0" presId="urn:microsoft.com/office/officeart/2005/8/layout/cycle3"/>
    <dgm:cxn modelId="{E755ABE3-0F26-47ED-902F-C61F911E8C8F}" type="presParOf" srcId="{11BDB072-4ACC-40E2-A11E-BCFDBD05F16A}" destId="{61EA7FFE-685D-4512-8AEF-18A7680A287A}" srcOrd="3" destOrd="0" presId="urn:microsoft.com/office/officeart/2005/8/layout/cycle3"/>
    <dgm:cxn modelId="{99BB7068-14C1-4E5A-AAC2-FADBE09E0283}" type="presParOf" srcId="{11BDB072-4ACC-40E2-A11E-BCFDBD05F16A}" destId="{3BD38369-67D4-4345-9986-AC8E21537F43}" srcOrd="4" destOrd="0" presId="urn:microsoft.com/office/officeart/2005/8/layout/cycle3"/>
    <dgm:cxn modelId="{BE393D85-5160-4B3F-8239-C8F4D113CCC5}" type="presParOf" srcId="{11BDB072-4ACC-40E2-A11E-BCFDBD05F16A}" destId="{AF4A1712-9664-467A-BA3C-0E4DAAC3CCD9}" srcOrd="5" destOrd="0" presId="urn:microsoft.com/office/officeart/2005/8/layout/cycle3"/>
    <dgm:cxn modelId="{7FA71BFE-C18A-4157-814D-2AC253A6D8B5}" type="presParOf" srcId="{11BDB072-4ACC-40E2-A11E-BCFDBD05F16A}" destId="{3A66813D-C538-4F16-8C38-036743EB03FF}" srcOrd="6" destOrd="0" presId="urn:microsoft.com/office/officeart/2005/8/layout/cycle3"/>
  </dgm:cxnLst>
  <dgm:bg>
    <a:effectLst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50B9364-884B-46D2-A176-E02E0A2B6827}" type="doc">
      <dgm:prSet loTypeId="urn:microsoft.com/office/officeart/2005/8/layout/hierarchy3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3C324B4C-691C-4B63-9DEC-2D78B5097C2A}">
      <dgm:prSet phldrT="[Texto]"/>
      <dgm:spPr/>
      <dgm:t>
        <a:bodyPr/>
        <a:lstStyle/>
        <a:p>
          <a:r>
            <a:rPr lang="es-ES_tradnl" dirty="0" smtClean="0"/>
            <a:t>DIMENSIONES</a:t>
          </a:r>
          <a:endParaRPr lang="es-ES_tradnl" dirty="0"/>
        </a:p>
      </dgm:t>
    </dgm:pt>
    <dgm:pt modelId="{B363A184-D0B1-4526-82E9-A29C584A3466}" type="parTrans" cxnId="{F5D92956-3FB8-4DE5-A32B-E7A1036841DE}">
      <dgm:prSet/>
      <dgm:spPr/>
      <dgm:t>
        <a:bodyPr/>
        <a:lstStyle/>
        <a:p>
          <a:endParaRPr lang="es-ES_tradnl"/>
        </a:p>
      </dgm:t>
    </dgm:pt>
    <dgm:pt modelId="{9CEB28B0-F8DA-44F2-A7F3-1A9A61945915}" type="sibTrans" cxnId="{F5D92956-3FB8-4DE5-A32B-E7A1036841DE}">
      <dgm:prSet/>
      <dgm:spPr/>
      <dgm:t>
        <a:bodyPr/>
        <a:lstStyle/>
        <a:p>
          <a:endParaRPr lang="es-ES_tradnl"/>
        </a:p>
      </dgm:t>
    </dgm:pt>
    <dgm:pt modelId="{56FC4551-E385-41B8-BA83-E9841BA6FF62}">
      <dgm:prSet phldrT="[Texto]"/>
      <dgm:spPr/>
      <dgm:t>
        <a:bodyPr/>
        <a:lstStyle/>
        <a:p>
          <a:r>
            <a:rPr lang="es-ES_tradnl" dirty="0" smtClean="0">
              <a:solidFill>
                <a:schemeClr val="accent1">
                  <a:lumMod val="75000"/>
                </a:schemeClr>
              </a:solidFill>
            </a:rPr>
            <a:t>Medidas</a:t>
          </a:r>
        </a:p>
      </dgm:t>
    </dgm:pt>
    <dgm:pt modelId="{89409C87-D6ED-471F-A1E4-394666E42438}" type="parTrans" cxnId="{2801E34C-7DB5-4355-A6D8-913D28A45D5E}">
      <dgm:prSet/>
      <dgm:spPr/>
      <dgm:t>
        <a:bodyPr/>
        <a:lstStyle/>
        <a:p>
          <a:endParaRPr lang="es-ES_tradnl"/>
        </a:p>
      </dgm:t>
    </dgm:pt>
    <dgm:pt modelId="{26BB2B23-5F08-4C9B-A3D7-5BFEE8FAC256}" type="sibTrans" cxnId="{2801E34C-7DB5-4355-A6D8-913D28A45D5E}">
      <dgm:prSet/>
      <dgm:spPr/>
      <dgm:t>
        <a:bodyPr/>
        <a:lstStyle/>
        <a:p>
          <a:endParaRPr lang="es-ES_tradnl"/>
        </a:p>
      </dgm:t>
    </dgm:pt>
    <dgm:pt modelId="{03E9EC05-84BA-4581-BAB0-0B8D11AC1499}" type="pres">
      <dgm:prSet presAssocID="{C50B9364-884B-46D2-A176-E02E0A2B682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50B01D9-5009-4A17-A807-C77E9B8B4CF0}" type="pres">
      <dgm:prSet presAssocID="{3C324B4C-691C-4B63-9DEC-2D78B5097C2A}" presName="root" presStyleCnt="0"/>
      <dgm:spPr/>
    </dgm:pt>
    <dgm:pt modelId="{6BD7A8CA-197B-4D1C-9B13-7AD9EFE617A1}" type="pres">
      <dgm:prSet presAssocID="{3C324B4C-691C-4B63-9DEC-2D78B5097C2A}" presName="rootComposite" presStyleCnt="0"/>
      <dgm:spPr/>
    </dgm:pt>
    <dgm:pt modelId="{F2FFC03C-965A-4801-80CC-F69C6C9308FF}" type="pres">
      <dgm:prSet presAssocID="{3C324B4C-691C-4B63-9DEC-2D78B5097C2A}" presName="rootText" presStyleLbl="node1" presStyleIdx="0" presStyleCnt="1"/>
      <dgm:spPr/>
      <dgm:t>
        <a:bodyPr/>
        <a:lstStyle/>
        <a:p>
          <a:endParaRPr lang="es-ES_tradnl"/>
        </a:p>
      </dgm:t>
    </dgm:pt>
    <dgm:pt modelId="{E360A15B-0CAF-4E67-AEA5-93E60E0C3899}" type="pres">
      <dgm:prSet presAssocID="{3C324B4C-691C-4B63-9DEC-2D78B5097C2A}" presName="rootConnector" presStyleLbl="node1" presStyleIdx="0" presStyleCnt="1"/>
      <dgm:spPr/>
      <dgm:t>
        <a:bodyPr/>
        <a:lstStyle/>
        <a:p>
          <a:endParaRPr lang="es-ES"/>
        </a:p>
      </dgm:t>
    </dgm:pt>
    <dgm:pt modelId="{67A58477-5A2F-4C8F-AEB3-99CC1F31725A}" type="pres">
      <dgm:prSet presAssocID="{3C324B4C-691C-4B63-9DEC-2D78B5097C2A}" presName="childShape" presStyleCnt="0"/>
      <dgm:spPr/>
    </dgm:pt>
    <dgm:pt modelId="{D2C6B84F-11F8-4114-AF38-AB699E214DF1}" type="pres">
      <dgm:prSet presAssocID="{89409C87-D6ED-471F-A1E4-394666E42438}" presName="Name13" presStyleLbl="parChTrans1D2" presStyleIdx="0" presStyleCnt="1"/>
      <dgm:spPr/>
      <dgm:t>
        <a:bodyPr/>
        <a:lstStyle/>
        <a:p>
          <a:endParaRPr lang="es-ES"/>
        </a:p>
      </dgm:t>
    </dgm:pt>
    <dgm:pt modelId="{E0372CFB-D31C-427A-A4AE-3DFC09374A96}" type="pres">
      <dgm:prSet presAssocID="{56FC4551-E385-41B8-BA83-E9841BA6FF62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9530746-2A49-4E71-A11C-6057B982D7BB}" type="presOf" srcId="{3C324B4C-691C-4B63-9DEC-2D78B5097C2A}" destId="{E360A15B-0CAF-4E67-AEA5-93E60E0C3899}" srcOrd="1" destOrd="0" presId="urn:microsoft.com/office/officeart/2005/8/layout/hierarchy3"/>
    <dgm:cxn modelId="{2801E34C-7DB5-4355-A6D8-913D28A45D5E}" srcId="{3C324B4C-691C-4B63-9DEC-2D78B5097C2A}" destId="{56FC4551-E385-41B8-BA83-E9841BA6FF62}" srcOrd="0" destOrd="0" parTransId="{89409C87-D6ED-471F-A1E4-394666E42438}" sibTransId="{26BB2B23-5F08-4C9B-A3D7-5BFEE8FAC256}"/>
    <dgm:cxn modelId="{7A059867-D780-4D14-BAFD-27B62122651B}" type="presOf" srcId="{3C324B4C-691C-4B63-9DEC-2D78B5097C2A}" destId="{F2FFC03C-965A-4801-80CC-F69C6C9308FF}" srcOrd="0" destOrd="0" presId="urn:microsoft.com/office/officeart/2005/8/layout/hierarchy3"/>
    <dgm:cxn modelId="{7CA74E7E-D2CA-4C82-BAF0-54828D6E627E}" type="presOf" srcId="{56FC4551-E385-41B8-BA83-E9841BA6FF62}" destId="{E0372CFB-D31C-427A-A4AE-3DFC09374A96}" srcOrd="0" destOrd="0" presId="urn:microsoft.com/office/officeart/2005/8/layout/hierarchy3"/>
    <dgm:cxn modelId="{DD385C06-01ED-43F5-986A-7E800DED3DE7}" type="presOf" srcId="{C50B9364-884B-46D2-A176-E02E0A2B6827}" destId="{03E9EC05-84BA-4581-BAB0-0B8D11AC1499}" srcOrd="0" destOrd="0" presId="urn:microsoft.com/office/officeart/2005/8/layout/hierarchy3"/>
    <dgm:cxn modelId="{F5D92956-3FB8-4DE5-A32B-E7A1036841DE}" srcId="{C50B9364-884B-46D2-A176-E02E0A2B6827}" destId="{3C324B4C-691C-4B63-9DEC-2D78B5097C2A}" srcOrd="0" destOrd="0" parTransId="{B363A184-D0B1-4526-82E9-A29C584A3466}" sibTransId="{9CEB28B0-F8DA-44F2-A7F3-1A9A61945915}"/>
    <dgm:cxn modelId="{C84F21F7-DC35-4314-89DD-371F988C4456}" type="presOf" srcId="{89409C87-D6ED-471F-A1E4-394666E42438}" destId="{D2C6B84F-11F8-4114-AF38-AB699E214DF1}" srcOrd="0" destOrd="0" presId="urn:microsoft.com/office/officeart/2005/8/layout/hierarchy3"/>
    <dgm:cxn modelId="{A6B90037-215F-46F5-B3E2-8619AEC84A94}" type="presParOf" srcId="{03E9EC05-84BA-4581-BAB0-0B8D11AC1499}" destId="{750B01D9-5009-4A17-A807-C77E9B8B4CF0}" srcOrd="0" destOrd="0" presId="urn:microsoft.com/office/officeart/2005/8/layout/hierarchy3"/>
    <dgm:cxn modelId="{239036D0-F5F9-43F2-9713-6E03FCD408BA}" type="presParOf" srcId="{750B01D9-5009-4A17-A807-C77E9B8B4CF0}" destId="{6BD7A8CA-197B-4D1C-9B13-7AD9EFE617A1}" srcOrd="0" destOrd="0" presId="urn:microsoft.com/office/officeart/2005/8/layout/hierarchy3"/>
    <dgm:cxn modelId="{18533F58-CEE7-49EA-AF37-075DE2A57926}" type="presParOf" srcId="{6BD7A8CA-197B-4D1C-9B13-7AD9EFE617A1}" destId="{F2FFC03C-965A-4801-80CC-F69C6C9308FF}" srcOrd="0" destOrd="0" presId="urn:microsoft.com/office/officeart/2005/8/layout/hierarchy3"/>
    <dgm:cxn modelId="{3A7D933E-BB75-4C35-8DB5-744A7FCA879A}" type="presParOf" srcId="{6BD7A8CA-197B-4D1C-9B13-7AD9EFE617A1}" destId="{E360A15B-0CAF-4E67-AEA5-93E60E0C3899}" srcOrd="1" destOrd="0" presId="urn:microsoft.com/office/officeart/2005/8/layout/hierarchy3"/>
    <dgm:cxn modelId="{31FB2B6B-D07D-44E0-82F8-060C7DDE159F}" type="presParOf" srcId="{750B01D9-5009-4A17-A807-C77E9B8B4CF0}" destId="{67A58477-5A2F-4C8F-AEB3-99CC1F31725A}" srcOrd="1" destOrd="0" presId="urn:microsoft.com/office/officeart/2005/8/layout/hierarchy3"/>
    <dgm:cxn modelId="{D1E54F72-BE78-4570-9130-2D864BBCAA6C}" type="presParOf" srcId="{67A58477-5A2F-4C8F-AEB3-99CC1F31725A}" destId="{D2C6B84F-11F8-4114-AF38-AB699E214DF1}" srcOrd="0" destOrd="0" presId="urn:microsoft.com/office/officeart/2005/8/layout/hierarchy3"/>
    <dgm:cxn modelId="{D4756BFF-70D9-4E2C-917D-FBC903A14DFE}" type="presParOf" srcId="{67A58477-5A2F-4C8F-AEB3-99CC1F31725A}" destId="{E0372CFB-D31C-427A-A4AE-3DFC09374A9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9929D2-3792-4E9A-90D1-CDD813CD270C}" type="doc">
      <dgm:prSet loTypeId="urn:microsoft.com/office/officeart/2005/8/layout/hierarchy3" loCatId="hierarchy" qsTypeId="urn:microsoft.com/office/officeart/2005/8/quickstyle/3d9" qsCatId="3D" csTypeId="urn:microsoft.com/office/officeart/2005/8/colors/accent6_2" csCatId="accent6" phldr="1"/>
      <dgm:spPr/>
      <dgm:t>
        <a:bodyPr/>
        <a:lstStyle/>
        <a:p>
          <a:endParaRPr lang="es-ES_tradnl"/>
        </a:p>
      </dgm:t>
    </dgm:pt>
    <dgm:pt modelId="{62D8BFAF-8116-4E84-9537-B66357170674}">
      <dgm:prSet phldrT="[Texto]"/>
      <dgm:spPr/>
      <dgm:t>
        <a:bodyPr/>
        <a:lstStyle/>
        <a:p>
          <a:r>
            <a:rPr lang="es-ES_tradnl" dirty="0" smtClean="0"/>
            <a:t>PRIORIDADES</a:t>
          </a:r>
        </a:p>
      </dgm:t>
    </dgm:pt>
    <dgm:pt modelId="{B42E5C74-EDB1-4628-AA92-2512046E0239}" type="parTrans" cxnId="{3AAC46ED-8816-4E3B-9E63-B20AAAB7D837}">
      <dgm:prSet/>
      <dgm:spPr/>
      <dgm:t>
        <a:bodyPr/>
        <a:lstStyle/>
        <a:p>
          <a:endParaRPr lang="es-ES_tradnl"/>
        </a:p>
      </dgm:t>
    </dgm:pt>
    <dgm:pt modelId="{E302DBE6-DFD7-42A4-AC4A-D2AB5EA8EDEB}" type="sibTrans" cxnId="{3AAC46ED-8816-4E3B-9E63-B20AAAB7D837}">
      <dgm:prSet/>
      <dgm:spPr/>
      <dgm:t>
        <a:bodyPr/>
        <a:lstStyle/>
        <a:p>
          <a:endParaRPr lang="es-ES_tradnl"/>
        </a:p>
      </dgm:t>
    </dgm:pt>
    <dgm:pt modelId="{27CC550C-A032-4347-AA10-D40C588CE4A5}">
      <dgm:prSet phldrT="[Texto]" custT="1"/>
      <dgm:spPr/>
      <dgm:t>
        <a:bodyPr/>
        <a:lstStyle/>
        <a:p>
          <a:r>
            <a:rPr lang="es-ES_tradnl" sz="3600" dirty="0" smtClean="0">
              <a:solidFill>
                <a:schemeClr val="accent6">
                  <a:lumMod val="75000"/>
                </a:schemeClr>
              </a:solidFill>
            </a:rPr>
            <a:t>Ejes</a:t>
          </a:r>
          <a:endParaRPr lang="es-ES_tradnl" sz="3600" dirty="0">
            <a:solidFill>
              <a:schemeClr val="accent6">
                <a:lumMod val="75000"/>
              </a:schemeClr>
            </a:solidFill>
          </a:endParaRPr>
        </a:p>
      </dgm:t>
    </dgm:pt>
    <dgm:pt modelId="{8A542AA0-5F17-418E-874D-75435A5D7329}" type="parTrans" cxnId="{1A5ABAA2-4011-4FB4-9290-2CB3B0E91D13}">
      <dgm:prSet/>
      <dgm:spPr/>
      <dgm:t>
        <a:bodyPr/>
        <a:lstStyle/>
        <a:p>
          <a:endParaRPr lang="es-ES_tradnl"/>
        </a:p>
      </dgm:t>
    </dgm:pt>
    <dgm:pt modelId="{59912257-7540-4F88-A22E-A4CA249F45E5}" type="sibTrans" cxnId="{1A5ABAA2-4011-4FB4-9290-2CB3B0E91D13}">
      <dgm:prSet/>
      <dgm:spPr/>
      <dgm:t>
        <a:bodyPr/>
        <a:lstStyle/>
        <a:p>
          <a:endParaRPr lang="es-ES_tradnl"/>
        </a:p>
      </dgm:t>
    </dgm:pt>
    <dgm:pt modelId="{05B7BA39-0996-4FFE-9826-BFA414141AD6}" type="pres">
      <dgm:prSet presAssocID="{709929D2-3792-4E9A-90D1-CDD813CD270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099C93-23F8-42E3-BE1E-2F868CCAD500}" type="pres">
      <dgm:prSet presAssocID="{62D8BFAF-8116-4E84-9537-B66357170674}" presName="root" presStyleCnt="0"/>
      <dgm:spPr/>
    </dgm:pt>
    <dgm:pt modelId="{279ACE1F-3232-4059-B064-A7590972163E}" type="pres">
      <dgm:prSet presAssocID="{62D8BFAF-8116-4E84-9537-B66357170674}" presName="rootComposite" presStyleCnt="0"/>
      <dgm:spPr/>
    </dgm:pt>
    <dgm:pt modelId="{10C12095-C1ED-4962-8196-8E1A24DA0A96}" type="pres">
      <dgm:prSet presAssocID="{62D8BFAF-8116-4E84-9537-B66357170674}" presName="rootText" presStyleLbl="node1" presStyleIdx="0" presStyleCnt="1"/>
      <dgm:spPr/>
      <dgm:t>
        <a:bodyPr/>
        <a:lstStyle/>
        <a:p>
          <a:endParaRPr lang="es-ES"/>
        </a:p>
      </dgm:t>
    </dgm:pt>
    <dgm:pt modelId="{EBECBC37-D54D-4868-915D-BF393531942A}" type="pres">
      <dgm:prSet presAssocID="{62D8BFAF-8116-4E84-9537-B66357170674}" presName="rootConnector" presStyleLbl="node1" presStyleIdx="0" presStyleCnt="1"/>
      <dgm:spPr/>
      <dgm:t>
        <a:bodyPr/>
        <a:lstStyle/>
        <a:p>
          <a:endParaRPr lang="es-ES"/>
        </a:p>
      </dgm:t>
    </dgm:pt>
    <dgm:pt modelId="{16A72904-2371-4BD2-AEC0-7BBFDDAB9032}" type="pres">
      <dgm:prSet presAssocID="{62D8BFAF-8116-4E84-9537-B66357170674}" presName="childShape" presStyleCnt="0"/>
      <dgm:spPr/>
    </dgm:pt>
    <dgm:pt modelId="{BD22CCE8-EA0D-4BB0-B111-E7064B8B1E1D}" type="pres">
      <dgm:prSet presAssocID="{8A542AA0-5F17-418E-874D-75435A5D7329}" presName="Name13" presStyleLbl="parChTrans1D2" presStyleIdx="0" presStyleCnt="1"/>
      <dgm:spPr/>
      <dgm:t>
        <a:bodyPr/>
        <a:lstStyle/>
        <a:p>
          <a:endParaRPr lang="es-ES"/>
        </a:p>
      </dgm:t>
    </dgm:pt>
    <dgm:pt modelId="{16DF0F3C-64C3-401F-9BFD-1A1598C5B38D}" type="pres">
      <dgm:prSet presAssocID="{27CC550C-A032-4347-AA10-D40C588CE4A5}" presName="child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1A5ABAA2-4011-4FB4-9290-2CB3B0E91D13}" srcId="{62D8BFAF-8116-4E84-9537-B66357170674}" destId="{27CC550C-A032-4347-AA10-D40C588CE4A5}" srcOrd="0" destOrd="0" parTransId="{8A542AA0-5F17-418E-874D-75435A5D7329}" sibTransId="{59912257-7540-4F88-A22E-A4CA249F45E5}"/>
    <dgm:cxn modelId="{49CAB443-4E05-49ED-AD86-D682B082F8DB}" type="presOf" srcId="{8A542AA0-5F17-418E-874D-75435A5D7329}" destId="{BD22CCE8-EA0D-4BB0-B111-E7064B8B1E1D}" srcOrd="0" destOrd="0" presId="urn:microsoft.com/office/officeart/2005/8/layout/hierarchy3"/>
    <dgm:cxn modelId="{E4C6727C-472E-417E-BFD3-B337D134FAA5}" type="presOf" srcId="{62D8BFAF-8116-4E84-9537-B66357170674}" destId="{10C12095-C1ED-4962-8196-8E1A24DA0A96}" srcOrd="0" destOrd="0" presId="urn:microsoft.com/office/officeart/2005/8/layout/hierarchy3"/>
    <dgm:cxn modelId="{6A33904A-CE81-4004-9DC7-3A8EA0F63C05}" type="presOf" srcId="{709929D2-3792-4E9A-90D1-CDD813CD270C}" destId="{05B7BA39-0996-4FFE-9826-BFA414141AD6}" srcOrd="0" destOrd="0" presId="urn:microsoft.com/office/officeart/2005/8/layout/hierarchy3"/>
    <dgm:cxn modelId="{80DDCA63-CFB9-4FBC-96AF-6AA4FB4D3770}" type="presOf" srcId="{27CC550C-A032-4347-AA10-D40C588CE4A5}" destId="{16DF0F3C-64C3-401F-9BFD-1A1598C5B38D}" srcOrd="0" destOrd="0" presId="urn:microsoft.com/office/officeart/2005/8/layout/hierarchy3"/>
    <dgm:cxn modelId="{DA5E9A2A-466A-42C1-BE3D-FBC58D71F0AC}" type="presOf" srcId="{62D8BFAF-8116-4E84-9537-B66357170674}" destId="{EBECBC37-D54D-4868-915D-BF393531942A}" srcOrd="1" destOrd="0" presId="urn:microsoft.com/office/officeart/2005/8/layout/hierarchy3"/>
    <dgm:cxn modelId="{3AAC46ED-8816-4E3B-9E63-B20AAAB7D837}" srcId="{709929D2-3792-4E9A-90D1-CDD813CD270C}" destId="{62D8BFAF-8116-4E84-9537-B66357170674}" srcOrd="0" destOrd="0" parTransId="{B42E5C74-EDB1-4628-AA92-2512046E0239}" sibTransId="{E302DBE6-DFD7-42A4-AC4A-D2AB5EA8EDEB}"/>
    <dgm:cxn modelId="{A2D7F958-4D70-4CAE-8A4D-88B30F59326F}" type="presParOf" srcId="{05B7BA39-0996-4FFE-9826-BFA414141AD6}" destId="{59099C93-23F8-42E3-BE1E-2F868CCAD500}" srcOrd="0" destOrd="0" presId="urn:microsoft.com/office/officeart/2005/8/layout/hierarchy3"/>
    <dgm:cxn modelId="{295DCD37-CE4F-4C46-B7C1-B055D52E5EAA}" type="presParOf" srcId="{59099C93-23F8-42E3-BE1E-2F868CCAD500}" destId="{279ACE1F-3232-4059-B064-A7590972163E}" srcOrd="0" destOrd="0" presId="urn:microsoft.com/office/officeart/2005/8/layout/hierarchy3"/>
    <dgm:cxn modelId="{B5247CB8-B85D-4E6B-BA74-9967FC71C79C}" type="presParOf" srcId="{279ACE1F-3232-4059-B064-A7590972163E}" destId="{10C12095-C1ED-4962-8196-8E1A24DA0A96}" srcOrd="0" destOrd="0" presId="urn:microsoft.com/office/officeart/2005/8/layout/hierarchy3"/>
    <dgm:cxn modelId="{67037F12-CF7C-4C5C-94C4-CBA34841EAF6}" type="presParOf" srcId="{279ACE1F-3232-4059-B064-A7590972163E}" destId="{EBECBC37-D54D-4868-915D-BF393531942A}" srcOrd="1" destOrd="0" presId="urn:microsoft.com/office/officeart/2005/8/layout/hierarchy3"/>
    <dgm:cxn modelId="{695D7EAA-40A7-4D9B-BE30-44E870A26CB5}" type="presParOf" srcId="{59099C93-23F8-42E3-BE1E-2F868CCAD500}" destId="{16A72904-2371-4BD2-AEC0-7BBFDDAB9032}" srcOrd="1" destOrd="0" presId="urn:microsoft.com/office/officeart/2005/8/layout/hierarchy3"/>
    <dgm:cxn modelId="{2015615E-59A0-4ED7-8F24-624A19631060}" type="presParOf" srcId="{16A72904-2371-4BD2-AEC0-7BBFDDAB9032}" destId="{BD22CCE8-EA0D-4BB0-B111-E7064B8B1E1D}" srcOrd="0" destOrd="0" presId="urn:microsoft.com/office/officeart/2005/8/layout/hierarchy3"/>
    <dgm:cxn modelId="{7C94DCE0-C699-426A-9259-7D415F61170A}" type="presParOf" srcId="{16A72904-2371-4BD2-AEC0-7BBFDDAB9032}" destId="{16DF0F3C-64C3-401F-9BFD-1A1598C5B38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6ED781-5B0A-46BB-8FE4-F6CDFA8A897F}" type="doc">
      <dgm:prSet loTypeId="urn:microsoft.com/office/officeart/2005/8/layout/vList3" loCatId="list" qsTypeId="urn:microsoft.com/office/officeart/2005/8/quickstyle/simple1" qsCatId="simple" csTypeId="urn:microsoft.com/office/officeart/2005/8/colors/accent5_5" csCatId="accent5" phldr="1"/>
      <dgm:spPr/>
    </dgm:pt>
    <dgm:pt modelId="{33A3F270-09F7-4AA3-9350-4E5DA24EE103}">
      <dgm:prSet phldrT="[Texto]"/>
      <dgm:spPr/>
      <dgm:t>
        <a:bodyPr/>
        <a:lstStyle/>
        <a:p>
          <a:r>
            <a:rPr lang="es-ES" b="1" dirty="0" smtClean="0">
              <a:solidFill>
                <a:schemeClr val="bg1">
                  <a:lumMod val="95000"/>
                </a:schemeClr>
              </a:solidFill>
            </a:rPr>
            <a:t>ORIGEN Y CONCEPTO</a:t>
          </a:r>
          <a:endParaRPr lang="es-ES" b="1" dirty="0">
            <a:solidFill>
              <a:schemeClr val="bg1">
                <a:lumMod val="95000"/>
              </a:schemeClr>
            </a:solidFill>
          </a:endParaRPr>
        </a:p>
      </dgm:t>
    </dgm:pt>
    <dgm:pt modelId="{574143E9-DB25-413E-BDBB-BE012DA2F0EE}" type="parTrans" cxnId="{F3F1DC20-67F8-4C78-A49D-9F8FB72BFEF2}">
      <dgm:prSet/>
      <dgm:spPr/>
      <dgm:t>
        <a:bodyPr/>
        <a:lstStyle/>
        <a:p>
          <a:endParaRPr lang="es-ES"/>
        </a:p>
      </dgm:t>
    </dgm:pt>
    <dgm:pt modelId="{A7378ACD-4728-4CC8-A74D-90A1F15F265A}" type="sibTrans" cxnId="{F3F1DC20-67F8-4C78-A49D-9F8FB72BFEF2}">
      <dgm:prSet/>
      <dgm:spPr/>
      <dgm:t>
        <a:bodyPr/>
        <a:lstStyle/>
        <a:p>
          <a:endParaRPr lang="es-ES"/>
        </a:p>
      </dgm:t>
    </dgm:pt>
    <dgm:pt modelId="{24F673B7-D514-4C30-9987-BEB3C844DF8C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ALINEACIÓN CON EUROPA 2020</a:t>
          </a:r>
          <a:endParaRPr lang="es-ES" b="1" dirty="0">
            <a:solidFill>
              <a:schemeClr val="bg1"/>
            </a:solidFill>
          </a:endParaRPr>
        </a:p>
      </dgm:t>
    </dgm:pt>
    <dgm:pt modelId="{7D3D95B2-7393-44DD-AFD6-AD3C03566331}" type="parTrans" cxnId="{1EEB9D7E-8846-4AA4-B526-BE08E6BCCD4F}">
      <dgm:prSet/>
      <dgm:spPr/>
      <dgm:t>
        <a:bodyPr/>
        <a:lstStyle/>
        <a:p>
          <a:endParaRPr lang="es-ES"/>
        </a:p>
      </dgm:t>
    </dgm:pt>
    <dgm:pt modelId="{CDC5282F-853A-467B-8F24-613F73F62A4F}" type="sibTrans" cxnId="{1EEB9D7E-8846-4AA4-B526-BE08E6BCCD4F}">
      <dgm:prSet/>
      <dgm:spPr/>
      <dgm:t>
        <a:bodyPr/>
        <a:lstStyle/>
        <a:p>
          <a:endParaRPr lang="es-ES"/>
        </a:p>
      </dgm:t>
    </dgm:pt>
    <dgm:pt modelId="{198365C6-C896-4CB0-ADBB-36920313FCF2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RIS3 ANDALUCIA</a:t>
          </a:r>
          <a:endParaRPr lang="es-ES" b="1" dirty="0">
            <a:solidFill>
              <a:schemeClr val="bg1"/>
            </a:solidFill>
          </a:endParaRPr>
        </a:p>
      </dgm:t>
    </dgm:pt>
    <dgm:pt modelId="{F9C46D43-3024-4B1C-B4DF-A670FFBC57D9}" type="parTrans" cxnId="{1D918D61-9C74-4410-B7B0-4F2B8B25B9D5}">
      <dgm:prSet/>
      <dgm:spPr/>
      <dgm:t>
        <a:bodyPr/>
        <a:lstStyle/>
        <a:p>
          <a:endParaRPr lang="es-ES"/>
        </a:p>
      </dgm:t>
    </dgm:pt>
    <dgm:pt modelId="{3C811D5B-EA6B-468C-AEB7-66D46D6A9BE0}" type="sibTrans" cxnId="{1D918D61-9C74-4410-B7B0-4F2B8B25B9D5}">
      <dgm:prSet/>
      <dgm:spPr/>
      <dgm:t>
        <a:bodyPr/>
        <a:lstStyle/>
        <a:p>
          <a:endParaRPr lang="es-ES"/>
        </a:p>
      </dgm:t>
    </dgm:pt>
    <dgm:pt modelId="{0B334DB8-2FC1-41D8-876D-8449105BB133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CONCLUSIONES</a:t>
          </a:r>
          <a:endParaRPr lang="es-ES" b="1" dirty="0">
            <a:solidFill>
              <a:schemeClr val="bg1"/>
            </a:solidFill>
          </a:endParaRPr>
        </a:p>
      </dgm:t>
    </dgm:pt>
    <dgm:pt modelId="{8756FECC-EE38-4D53-8265-70CC4F8F8884}" type="parTrans" cxnId="{71BD6182-8723-4D97-AFE9-8AE102BCE925}">
      <dgm:prSet/>
      <dgm:spPr/>
      <dgm:t>
        <a:bodyPr/>
        <a:lstStyle/>
        <a:p>
          <a:endParaRPr lang="es-ES"/>
        </a:p>
      </dgm:t>
    </dgm:pt>
    <dgm:pt modelId="{4185E7E5-0F7A-4FD9-BFF2-91BC4B824494}" type="sibTrans" cxnId="{71BD6182-8723-4D97-AFE9-8AE102BCE925}">
      <dgm:prSet/>
      <dgm:spPr/>
      <dgm:t>
        <a:bodyPr/>
        <a:lstStyle/>
        <a:p>
          <a:endParaRPr lang="es-ES"/>
        </a:p>
      </dgm:t>
    </dgm:pt>
    <dgm:pt modelId="{A7413E9C-647C-4553-85BC-677C6E080E55}" type="pres">
      <dgm:prSet presAssocID="{166ED781-5B0A-46BB-8FE4-F6CDFA8A897F}" presName="linearFlow" presStyleCnt="0">
        <dgm:presLayoutVars>
          <dgm:dir/>
          <dgm:resizeHandles val="exact"/>
        </dgm:presLayoutVars>
      </dgm:prSet>
      <dgm:spPr/>
    </dgm:pt>
    <dgm:pt modelId="{D6258D95-0763-4409-96A1-48F89E6DEBC0}" type="pres">
      <dgm:prSet presAssocID="{33A3F270-09F7-4AA3-9350-4E5DA24EE103}" presName="composite" presStyleCnt="0"/>
      <dgm:spPr/>
    </dgm:pt>
    <dgm:pt modelId="{3C33A722-65AD-4A3C-8BC0-6DBB33529CB4}" type="pres">
      <dgm:prSet presAssocID="{33A3F270-09F7-4AA3-9350-4E5DA24EE103}" presName="imgShp" presStyleLbl="fgImgPlace1" presStyleIdx="0" presStyleCnt="4" custScaleX="57430" custScaleY="29485" custLinFactNeighborX="-62655" custLinFactNeighborY="425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D65F23-A08A-4C6F-82C6-2DEFA3966BDD}" type="pres">
      <dgm:prSet presAssocID="{33A3F270-09F7-4AA3-9350-4E5DA24EE103}" presName="txShp" presStyleLbl="node1" presStyleIdx="0" presStyleCnt="4" custScaleX="132227" custScaleY="72267" custLinFactNeighborX="2593" custLinFactNeighborY="427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446F6C-C743-4EC0-AF21-96FFF7505848}" type="pres">
      <dgm:prSet presAssocID="{A7378ACD-4728-4CC8-A74D-90A1F15F265A}" presName="spacing" presStyleCnt="0"/>
      <dgm:spPr/>
    </dgm:pt>
    <dgm:pt modelId="{A2470221-8613-45B5-BBD4-2F6D32FEA66A}" type="pres">
      <dgm:prSet presAssocID="{24F673B7-D514-4C30-9987-BEB3C844DF8C}" presName="composite" presStyleCnt="0"/>
      <dgm:spPr/>
    </dgm:pt>
    <dgm:pt modelId="{B67ACFA8-52E6-4C5D-9492-30924150A2B1}" type="pres">
      <dgm:prSet presAssocID="{24F673B7-D514-4C30-9987-BEB3C844DF8C}" presName="imgShp" presStyleLbl="fgImgPlace1" presStyleIdx="1" presStyleCnt="4" custScaleX="44962" custScaleY="36910" custLinFactNeighborX="-62967" custLinFactNeighborY="156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F6C8013-CBBF-42B4-B1CE-A8B20D228216}" type="pres">
      <dgm:prSet presAssocID="{24F673B7-D514-4C30-9987-BEB3C844DF8C}" presName="txShp" presStyleLbl="node1" presStyleIdx="1" presStyleCnt="4" custScaleX="131876" custScaleY="65838" custLinFactNeighborX="2417" custLinFactNeighborY="17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5A2739-E557-440B-B35D-74C9DD0FDD12}" type="pres">
      <dgm:prSet presAssocID="{CDC5282F-853A-467B-8F24-613F73F62A4F}" presName="spacing" presStyleCnt="0"/>
      <dgm:spPr/>
    </dgm:pt>
    <dgm:pt modelId="{6187B59E-EF5A-4B85-B3F4-4F38CFCEF79B}" type="pres">
      <dgm:prSet presAssocID="{198365C6-C896-4CB0-ADBB-36920313FCF2}" presName="composite" presStyleCnt="0"/>
      <dgm:spPr/>
    </dgm:pt>
    <dgm:pt modelId="{947FF1CA-3C9F-4484-96FE-B6450469A470}" type="pres">
      <dgm:prSet presAssocID="{198365C6-C896-4CB0-ADBB-36920313FCF2}" presName="imgShp" presStyleLbl="fgImgPlace1" presStyleIdx="2" presStyleCnt="4" custScaleX="48960" custScaleY="39409" custLinFactNeighborX="-60968" custLinFactNeighborY="-115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D0DA6B-6E24-4F93-9AC0-137A993E6B3C}" type="pres">
      <dgm:prSet presAssocID="{198365C6-C896-4CB0-ADBB-36920313FCF2}" presName="txShp" presStyleLbl="node1" presStyleIdx="2" presStyleCnt="4" custScaleX="132227" custScaleY="71384" custLinFactNeighborX="2593" custLinFactNeighborY="-48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CB84B-E31E-4ED9-8888-D1162D6B3E6B}" type="pres">
      <dgm:prSet presAssocID="{3C811D5B-EA6B-468C-AEB7-66D46D6A9BE0}" presName="spacing" presStyleCnt="0"/>
      <dgm:spPr/>
    </dgm:pt>
    <dgm:pt modelId="{C69BD993-B965-4386-A45B-53B1AB92E31F}" type="pres">
      <dgm:prSet presAssocID="{0B334DB8-2FC1-41D8-876D-8449105BB133}" presName="composite" presStyleCnt="0"/>
      <dgm:spPr/>
    </dgm:pt>
    <dgm:pt modelId="{980807F0-EEBA-46C9-A19F-F7D222938F27}" type="pres">
      <dgm:prSet presAssocID="{0B334DB8-2FC1-41D8-876D-8449105BB133}" presName="imgShp" presStyleLbl="fgImgPlace1" presStyleIdx="3" presStyleCnt="4" custScaleX="39861" custScaleY="29626" custLinFactNeighborX="-59596" custLinFactNeighborY="-3232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A52E96B-D000-455C-A66D-8A65DF769B5F}" type="pres">
      <dgm:prSet presAssocID="{0B334DB8-2FC1-41D8-876D-8449105BB133}" presName="txShp" presStyleLbl="node1" presStyleIdx="3" presStyleCnt="4" custScaleX="132227" custScaleY="59506" custLinFactNeighborX="2593" custLinFactNeighborY="-264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2265F87-E1E2-4C9C-871C-833B25D11DB7}" type="presOf" srcId="{166ED781-5B0A-46BB-8FE4-F6CDFA8A897F}" destId="{A7413E9C-647C-4553-85BC-677C6E080E55}" srcOrd="0" destOrd="0" presId="urn:microsoft.com/office/officeart/2005/8/layout/vList3"/>
    <dgm:cxn modelId="{1EEB9D7E-8846-4AA4-B526-BE08E6BCCD4F}" srcId="{166ED781-5B0A-46BB-8FE4-F6CDFA8A897F}" destId="{24F673B7-D514-4C30-9987-BEB3C844DF8C}" srcOrd="1" destOrd="0" parTransId="{7D3D95B2-7393-44DD-AFD6-AD3C03566331}" sibTransId="{CDC5282F-853A-467B-8F24-613F73F62A4F}"/>
    <dgm:cxn modelId="{1D918D61-9C74-4410-B7B0-4F2B8B25B9D5}" srcId="{166ED781-5B0A-46BB-8FE4-F6CDFA8A897F}" destId="{198365C6-C896-4CB0-ADBB-36920313FCF2}" srcOrd="2" destOrd="0" parTransId="{F9C46D43-3024-4B1C-B4DF-A670FFBC57D9}" sibTransId="{3C811D5B-EA6B-468C-AEB7-66D46D6A9BE0}"/>
    <dgm:cxn modelId="{479E2423-6FF7-4FE7-B5FC-FBBEC08B7B10}" type="presOf" srcId="{24F673B7-D514-4C30-9987-BEB3C844DF8C}" destId="{8F6C8013-CBBF-42B4-B1CE-A8B20D228216}" srcOrd="0" destOrd="0" presId="urn:microsoft.com/office/officeart/2005/8/layout/vList3"/>
    <dgm:cxn modelId="{F39C6E56-AC5E-4500-8C15-1A2DE6515519}" type="presOf" srcId="{198365C6-C896-4CB0-ADBB-36920313FCF2}" destId="{D0D0DA6B-6E24-4F93-9AC0-137A993E6B3C}" srcOrd="0" destOrd="0" presId="urn:microsoft.com/office/officeart/2005/8/layout/vList3"/>
    <dgm:cxn modelId="{ECB12E61-2B8D-4D66-AD17-7E0F198FFA03}" type="presOf" srcId="{0B334DB8-2FC1-41D8-876D-8449105BB133}" destId="{EA52E96B-D000-455C-A66D-8A65DF769B5F}" srcOrd="0" destOrd="0" presId="urn:microsoft.com/office/officeart/2005/8/layout/vList3"/>
    <dgm:cxn modelId="{F3F1DC20-67F8-4C78-A49D-9F8FB72BFEF2}" srcId="{166ED781-5B0A-46BB-8FE4-F6CDFA8A897F}" destId="{33A3F270-09F7-4AA3-9350-4E5DA24EE103}" srcOrd="0" destOrd="0" parTransId="{574143E9-DB25-413E-BDBB-BE012DA2F0EE}" sibTransId="{A7378ACD-4728-4CC8-A74D-90A1F15F265A}"/>
    <dgm:cxn modelId="{71BD6182-8723-4D97-AFE9-8AE102BCE925}" srcId="{166ED781-5B0A-46BB-8FE4-F6CDFA8A897F}" destId="{0B334DB8-2FC1-41D8-876D-8449105BB133}" srcOrd="3" destOrd="0" parTransId="{8756FECC-EE38-4D53-8265-70CC4F8F8884}" sibTransId="{4185E7E5-0F7A-4FD9-BFF2-91BC4B824494}"/>
    <dgm:cxn modelId="{8626D544-BE00-483B-9153-1AE93E58BF2D}" type="presOf" srcId="{33A3F270-09F7-4AA3-9350-4E5DA24EE103}" destId="{13D65F23-A08A-4C6F-82C6-2DEFA3966BDD}" srcOrd="0" destOrd="0" presId="urn:microsoft.com/office/officeart/2005/8/layout/vList3"/>
    <dgm:cxn modelId="{65E086E3-7725-43BA-A272-FA76567E7D60}" type="presParOf" srcId="{A7413E9C-647C-4553-85BC-677C6E080E55}" destId="{D6258D95-0763-4409-96A1-48F89E6DEBC0}" srcOrd="0" destOrd="0" presId="urn:microsoft.com/office/officeart/2005/8/layout/vList3"/>
    <dgm:cxn modelId="{E486291A-4567-4BA6-B657-5FD43222EE29}" type="presParOf" srcId="{D6258D95-0763-4409-96A1-48F89E6DEBC0}" destId="{3C33A722-65AD-4A3C-8BC0-6DBB33529CB4}" srcOrd="0" destOrd="0" presId="urn:microsoft.com/office/officeart/2005/8/layout/vList3"/>
    <dgm:cxn modelId="{72CBC435-D03E-4230-8921-437B68C6B616}" type="presParOf" srcId="{D6258D95-0763-4409-96A1-48F89E6DEBC0}" destId="{13D65F23-A08A-4C6F-82C6-2DEFA3966BDD}" srcOrd="1" destOrd="0" presId="urn:microsoft.com/office/officeart/2005/8/layout/vList3"/>
    <dgm:cxn modelId="{82EFFC8B-1661-426D-9DF0-BF5E6F8BC774}" type="presParOf" srcId="{A7413E9C-647C-4553-85BC-677C6E080E55}" destId="{9D446F6C-C743-4EC0-AF21-96FFF7505848}" srcOrd="1" destOrd="0" presId="urn:microsoft.com/office/officeart/2005/8/layout/vList3"/>
    <dgm:cxn modelId="{81179C7B-8BFA-4BDB-91B9-C1E7FB37B696}" type="presParOf" srcId="{A7413E9C-647C-4553-85BC-677C6E080E55}" destId="{A2470221-8613-45B5-BBD4-2F6D32FEA66A}" srcOrd="2" destOrd="0" presId="urn:microsoft.com/office/officeart/2005/8/layout/vList3"/>
    <dgm:cxn modelId="{35725074-31D5-4A36-969E-EDBBB98E29A5}" type="presParOf" srcId="{A2470221-8613-45B5-BBD4-2F6D32FEA66A}" destId="{B67ACFA8-52E6-4C5D-9492-30924150A2B1}" srcOrd="0" destOrd="0" presId="urn:microsoft.com/office/officeart/2005/8/layout/vList3"/>
    <dgm:cxn modelId="{CEFD918E-C786-487A-B574-799ED4462102}" type="presParOf" srcId="{A2470221-8613-45B5-BBD4-2F6D32FEA66A}" destId="{8F6C8013-CBBF-42B4-B1CE-A8B20D228216}" srcOrd="1" destOrd="0" presId="urn:microsoft.com/office/officeart/2005/8/layout/vList3"/>
    <dgm:cxn modelId="{6F75D80E-9EB0-4331-93F3-ADAB3B2C11C8}" type="presParOf" srcId="{A7413E9C-647C-4553-85BC-677C6E080E55}" destId="{CD5A2739-E557-440B-B35D-74C9DD0FDD12}" srcOrd="3" destOrd="0" presId="urn:microsoft.com/office/officeart/2005/8/layout/vList3"/>
    <dgm:cxn modelId="{687A0587-F599-43DF-A9A5-AAC0C15E970F}" type="presParOf" srcId="{A7413E9C-647C-4553-85BC-677C6E080E55}" destId="{6187B59E-EF5A-4B85-B3F4-4F38CFCEF79B}" srcOrd="4" destOrd="0" presId="urn:microsoft.com/office/officeart/2005/8/layout/vList3"/>
    <dgm:cxn modelId="{704C9176-7F54-4245-A01F-A0E3C7CD607B}" type="presParOf" srcId="{6187B59E-EF5A-4B85-B3F4-4F38CFCEF79B}" destId="{947FF1CA-3C9F-4484-96FE-B6450469A470}" srcOrd="0" destOrd="0" presId="urn:microsoft.com/office/officeart/2005/8/layout/vList3"/>
    <dgm:cxn modelId="{9E033DB0-4137-452A-9D97-AFE6AC874CC5}" type="presParOf" srcId="{6187B59E-EF5A-4B85-B3F4-4F38CFCEF79B}" destId="{D0D0DA6B-6E24-4F93-9AC0-137A993E6B3C}" srcOrd="1" destOrd="0" presId="urn:microsoft.com/office/officeart/2005/8/layout/vList3"/>
    <dgm:cxn modelId="{663AB59A-0ABF-4769-997D-C65114D4D536}" type="presParOf" srcId="{A7413E9C-647C-4553-85BC-677C6E080E55}" destId="{9ECCB84B-E31E-4ED9-8888-D1162D6B3E6B}" srcOrd="5" destOrd="0" presId="urn:microsoft.com/office/officeart/2005/8/layout/vList3"/>
    <dgm:cxn modelId="{3DEC2D4C-711D-47EC-89E2-9F8C47BBCE2E}" type="presParOf" srcId="{A7413E9C-647C-4553-85BC-677C6E080E55}" destId="{C69BD993-B965-4386-A45B-53B1AB92E31F}" srcOrd="6" destOrd="0" presId="urn:microsoft.com/office/officeart/2005/8/layout/vList3"/>
    <dgm:cxn modelId="{BD846742-7874-4189-8855-2AC49EBF6F0E}" type="presParOf" srcId="{C69BD993-B965-4386-A45B-53B1AB92E31F}" destId="{980807F0-EEBA-46C9-A19F-F7D222938F27}" srcOrd="0" destOrd="0" presId="urn:microsoft.com/office/officeart/2005/8/layout/vList3"/>
    <dgm:cxn modelId="{9F67B983-C7EC-4517-AAAC-93D22084950E}" type="presParOf" srcId="{C69BD993-B965-4386-A45B-53B1AB92E31F}" destId="{EA52E96B-D000-455C-A66D-8A65DF769B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5C4C43D-352E-47FD-A38F-AEAF3EAA5963}" type="doc">
      <dgm:prSet loTypeId="urn:microsoft.com/office/officeart/2005/8/layout/process2" loCatId="process" qsTypeId="urn:microsoft.com/office/officeart/2005/8/quickstyle/3d9" qsCatId="3D" csTypeId="urn:microsoft.com/office/officeart/2005/8/colors/colorful4" csCatId="colorful" phldr="1"/>
      <dgm:spPr/>
    </dgm:pt>
    <dgm:pt modelId="{8E1F8510-0C37-4836-B86F-8BC89AAE47FE}">
      <dgm:prSet phldrT="[Texto]"/>
      <dgm:spPr/>
      <dgm:t>
        <a:bodyPr/>
        <a:lstStyle/>
        <a:p>
          <a:pPr algn="ctr"/>
          <a:r>
            <a:rPr lang="es-ES_tradnl" dirty="0" smtClean="0"/>
            <a:t>RETOS</a:t>
          </a:r>
          <a:endParaRPr lang="es-ES_tradnl" dirty="0"/>
        </a:p>
      </dgm:t>
    </dgm:pt>
    <dgm:pt modelId="{7A1EA5F0-3196-4539-BDDC-877ABFA3A6B6}" type="parTrans" cxnId="{6037A52A-6088-447F-9DF8-D52ACE6B4026}">
      <dgm:prSet/>
      <dgm:spPr/>
      <dgm:t>
        <a:bodyPr/>
        <a:lstStyle/>
        <a:p>
          <a:pPr algn="ctr"/>
          <a:endParaRPr lang="es-ES_tradnl"/>
        </a:p>
      </dgm:t>
    </dgm:pt>
    <dgm:pt modelId="{93996837-FC8E-461D-BF9B-0548C0439190}" type="sibTrans" cxnId="{6037A52A-6088-447F-9DF8-D52ACE6B4026}">
      <dgm:prSet/>
      <dgm:spPr/>
      <dgm:t>
        <a:bodyPr/>
        <a:lstStyle/>
        <a:p>
          <a:pPr algn="ctr"/>
          <a:endParaRPr lang="es-ES_tradnl"/>
        </a:p>
      </dgm:t>
    </dgm:pt>
    <dgm:pt modelId="{9B3DCBC2-61D1-4E33-BCA7-B67756AA7ABF}">
      <dgm:prSet phldrT="[Texto]" custT="1"/>
      <dgm:spPr/>
      <dgm:t>
        <a:bodyPr/>
        <a:lstStyle/>
        <a:p>
          <a:pPr algn="ctr"/>
          <a:r>
            <a:rPr lang="es-ES_tradnl" sz="2800" dirty="0" smtClean="0"/>
            <a:t>OBJETIVOS</a:t>
          </a:r>
          <a:endParaRPr lang="es-ES_tradnl" sz="2800" dirty="0"/>
        </a:p>
      </dgm:t>
    </dgm:pt>
    <dgm:pt modelId="{F6EE6CDD-BD23-47B9-BE38-5104EF811E38}" type="parTrans" cxnId="{E1598A23-CBD4-4968-97CA-9D2AD697B44A}">
      <dgm:prSet/>
      <dgm:spPr/>
      <dgm:t>
        <a:bodyPr/>
        <a:lstStyle/>
        <a:p>
          <a:pPr algn="ctr"/>
          <a:endParaRPr lang="es-ES_tradnl"/>
        </a:p>
      </dgm:t>
    </dgm:pt>
    <dgm:pt modelId="{26F3D82B-D24C-4955-A868-2583F3DC0096}" type="sibTrans" cxnId="{E1598A23-CBD4-4968-97CA-9D2AD697B44A}">
      <dgm:prSet/>
      <dgm:spPr/>
      <dgm:t>
        <a:bodyPr/>
        <a:lstStyle/>
        <a:p>
          <a:pPr algn="ctr"/>
          <a:endParaRPr lang="es-ES_tradnl"/>
        </a:p>
      </dgm:t>
    </dgm:pt>
    <dgm:pt modelId="{9DC90A29-3DE4-4778-A397-4B7919821A7A}" type="pres">
      <dgm:prSet presAssocID="{D5C4C43D-352E-47FD-A38F-AEAF3EAA5963}" presName="linearFlow" presStyleCnt="0">
        <dgm:presLayoutVars>
          <dgm:resizeHandles val="exact"/>
        </dgm:presLayoutVars>
      </dgm:prSet>
      <dgm:spPr/>
    </dgm:pt>
    <dgm:pt modelId="{1314DBFA-CA39-4604-8EDF-F704BEDC892B}" type="pres">
      <dgm:prSet presAssocID="{8E1F8510-0C37-4836-B86F-8BC89AAE47FE}" presName="node" presStyleLbl="node1" presStyleIdx="0" presStyleCnt="2" custLinFactNeighborY="-996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0615468-567E-4B7D-AD27-C7FCD077781B}" type="pres">
      <dgm:prSet presAssocID="{93996837-FC8E-461D-BF9B-0548C0439190}" presName="sibTrans" presStyleLbl="sibTrans2D1" presStyleIdx="0" presStyleCnt="1" custLinFactNeighborY="-14724"/>
      <dgm:spPr/>
      <dgm:t>
        <a:bodyPr/>
        <a:lstStyle/>
        <a:p>
          <a:endParaRPr lang="es-ES"/>
        </a:p>
      </dgm:t>
    </dgm:pt>
    <dgm:pt modelId="{DCCE3C64-B3CD-4EB2-A998-672BDB8979E9}" type="pres">
      <dgm:prSet presAssocID="{93996837-FC8E-461D-BF9B-0548C0439190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EEDAD52C-EDAB-4CF3-AC1B-9DE5E8C25461}" type="pres">
      <dgm:prSet presAssocID="{9B3DCBC2-61D1-4E33-BCA7-B67756AA7ABF}" presName="node" presStyleLbl="node1" presStyleIdx="1" presStyleCnt="2" custLinFactNeighborY="84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4BDA23-81F4-4525-9951-C7CF8DC4DBB4}" type="presOf" srcId="{93996837-FC8E-461D-BF9B-0548C0439190}" destId="{DCCE3C64-B3CD-4EB2-A998-672BDB8979E9}" srcOrd="1" destOrd="0" presId="urn:microsoft.com/office/officeart/2005/8/layout/process2"/>
    <dgm:cxn modelId="{E1598A23-CBD4-4968-97CA-9D2AD697B44A}" srcId="{D5C4C43D-352E-47FD-A38F-AEAF3EAA5963}" destId="{9B3DCBC2-61D1-4E33-BCA7-B67756AA7ABF}" srcOrd="1" destOrd="0" parTransId="{F6EE6CDD-BD23-47B9-BE38-5104EF811E38}" sibTransId="{26F3D82B-D24C-4955-A868-2583F3DC0096}"/>
    <dgm:cxn modelId="{58B6753F-8BDE-4F38-BE0E-1F155BE3C044}" type="presOf" srcId="{93996837-FC8E-461D-BF9B-0548C0439190}" destId="{B0615468-567E-4B7D-AD27-C7FCD077781B}" srcOrd="0" destOrd="0" presId="urn:microsoft.com/office/officeart/2005/8/layout/process2"/>
    <dgm:cxn modelId="{F6FBF46C-76BE-4D0B-BD5F-DDB55EEE8605}" type="presOf" srcId="{8E1F8510-0C37-4836-B86F-8BC89AAE47FE}" destId="{1314DBFA-CA39-4604-8EDF-F704BEDC892B}" srcOrd="0" destOrd="0" presId="urn:microsoft.com/office/officeart/2005/8/layout/process2"/>
    <dgm:cxn modelId="{6037A52A-6088-447F-9DF8-D52ACE6B4026}" srcId="{D5C4C43D-352E-47FD-A38F-AEAF3EAA5963}" destId="{8E1F8510-0C37-4836-B86F-8BC89AAE47FE}" srcOrd="0" destOrd="0" parTransId="{7A1EA5F0-3196-4539-BDDC-877ABFA3A6B6}" sibTransId="{93996837-FC8E-461D-BF9B-0548C0439190}"/>
    <dgm:cxn modelId="{5AE92544-3AC2-4E71-BED1-2F6B1D2FFD0B}" type="presOf" srcId="{9B3DCBC2-61D1-4E33-BCA7-B67756AA7ABF}" destId="{EEDAD52C-EDAB-4CF3-AC1B-9DE5E8C25461}" srcOrd="0" destOrd="0" presId="urn:microsoft.com/office/officeart/2005/8/layout/process2"/>
    <dgm:cxn modelId="{E2045658-577B-4397-98C2-932924A78DE1}" type="presOf" srcId="{D5C4C43D-352E-47FD-A38F-AEAF3EAA5963}" destId="{9DC90A29-3DE4-4778-A397-4B7919821A7A}" srcOrd="0" destOrd="0" presId="urn:microsoft.com/office/officeart/2005/8/layout/process2"/>
    <dgm:cxn modelId="{58AD27E1-0E12-4961-A553-E0DD8178EE2E}" type="presParOf" srcId="{9DC90A29-3DE4-4778-A397-4B7919821A7A}" destId="{1314DBFA-CA39-4604-8EDF-F704BEDC892B}" srcOrd="0" destOrd="0" presId="urn:microsoft.com/office/officeart/2005/8/layout/process2"/>
    <dgm:cxn modelId="{A4DDBBC8-5BBE-463C-A610-F1A759FA8CE4}" type="presParOf" srcId="{9DC90A29-3DE4-4778-A397-4B7919821A7A}" destId="{B0615468-567E-4B7D-AD27-C7FCD077781B}" srcOrd="1" destOrd="0" presId="urn:microsoft.com/office/officeart/2005/8/layout/process2"/>
    <dgm:cxn modelId="{E5A02198-D2F3-4647-B01C-AB8E5482387A}" type="presParOf" srcId="{B0615468-567E-4B7D-AD27-C7FCD077781B}" destId="{DCCE3C64-B3CD-4EB2-A998-672BDB8979E9}" srcOrd="0" destOrd="0" presId="urn:microsoft.com/office/officeart/2005/8/layout/process2"/>
    <dgm:cxn modelId="{16DA49F4-631B-4953-9F20-9A356CB56912}" type="presParOf" srcId="{9DC90A29-3DE4-4778-A397-4B7919821A7A}" destId="{EEDAD52C-EDAB-4CF3-AC1B-9DE5E8C25461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5C4C43D-352E-47FD-A38F-AEAF3EAA5963}" type="doc">
      <dgm:prSet loTypeId="urn:microsoft.com/office/officeart/2005/8/layout/process2" loCatId="process" qsTypeId="urn:microsoft.com/office/officeart/2005/8/quickstyle/3d9" qsCatId="3D" csTypeId="urn:microsoft.com/office/officeart/2005/8/colors/colorful4" csCatId="colorful" phldr="1"/>
      <dgm:spPr/>
    </dgm:pt>
    <dgm:pt modelId="{8E1F8510-0C37-4836-B86F-8BC89AAE47FE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pPr algn="ctr"/>
          <a:r>
            <a:rPr lang="es-ES_tradnl" dirty="0" smtClean="0"/>
            <a:t>INSTRUMENTOS</a:t>
          </a:r>
          <a:endParaRPr lang="es-ES_tradnl" dirty="0"/>
        </a:p>
      </dgm:t>
    </dgm:pt>
    <dgm:pt modelId="{7A1EA5F0-3196-4539-BDDC-877ABFA3A6B6}" type="parTrans" cxnId="{6037A52A-6088-447F-9DF8-D52ACE6B4026}">
      <dgm:prSet/>
      <dgm:spPr/>
      <dgm:t>
        <a:bodyPr/>
        <a:lstStyle/>
        <a:p>
          <a:pPr algn="ctr"/>
          <a:endParaRPr lang="es-ES_tradnl"/>
        </a:p>
      </dgm:t>
    </dgm:pt>
    <dgm:pt modelId="{93996837-FC8E-461D-BF9B-0548C0439190}" type="sibTrans" cxnId="{6037A52A-6088-447F-9DF8-D52ACE6B4026}">
      <dgm:prSet/>
      <dgm:spPr/>
      <dgm:t>
        <a:bodyPr/>
        <a:lstStyle/>
        <a:p>
          <a:pPr algn="ctr"/>
          <a:endParaRPr lang="es-ES_tradnl"/>
        </a:p>
      </dgm:t>
    </dgm:pt>
    <dgm:pt modelId="{9DC90A29-3DE4-4778-A397-4B7919821A7A}" type="pres">
      <dgm:prSet presAssocID="{D5C4C43D-352E-47FD-A38F-AEAF3EAA5963}" presName="linearFlow" presStyleCnt="0">
        <dgm:presLayoutVars>
          <dgm:resizeHandles val="exact"/>
        </dgm:presLayoutVars>
      </dgm:prSet>
      <dgm:spPr/>
    </dgm:pt>
    <dgm:pt modelId="{1314DBFA-CA39-4604-8EDF-F704BEDC892B}" type="pres">
      <dgm:prSet presAssocID="{8E1F8510-0C37-4836-B86F-8BC89AAE47FE}" presName="node" presStyleLbl="node1" presStyleIdx="0" presStyleCnt="1" custLinFactNeighborX="-5519" custLinFactNeighborY="175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BE4E0583-8ECC-4ED3-B79F-D817B0CEEF1C}" type="presOf" srcId="{D5C4C43D-352E-47FD-A38F-AEAF3EAA5963}" destId="{9DC90A29-3DE4-4778-A397-4B7919821A7A}" srcOrd="0" destOrd="0" presId="urn:microsoft.com/office/officeart/2005/8/layout/process2"/>
    <dgm:cxn modelId="{659AAB7E-DA75-42C3-A34A-953B0213C6AC}" type="presOf" srcId="{8E1F8510-0C37-4836-B86F-8BC89AAE47FE}" destId="{1314DBFA-CA39-4604-8EDF-F704BEDC892B}" srcOrd="0" destOrd="0" presId="urn:microsoft.com/office/officeart/2005/8/layout/process2"/>
    <dgm:cxn modelId="{6037A52A-6088-447F-9DF8-D52ACE6B4026}" srcId="{D5C4C43D-352E-47FD-A38F-AEAF3EAA5963}" destId="{8E1F8510-0C37-4836-B86F-8BC89AAE47FE}" srcOrd="0" destOrd="0" parTransId="{7A1EA5F0-3196-4539-BDDC-877ABFA3A6B6}" sibTransId="{93996837-FC8E-461D-BF9B-0548C0439190}"/>
    <dgm:cxn modelId="{2AF643F9-6F89-4BBC-9AC7-65B5BBE68168}" type="presParOf" srcId="{9DC90A29-3DE4-4778-A397-4B7919821A7A}" destId="{1314DBFA-CA39-4604-8EDF-F704BEDC892B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6E9D201-2378-4B30-A5CA-29EABAC12879}" type="doc">
      <dgm:prSet loTypeId="urn:microsoft.com/office/officeart/2005/8/layout/hList7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1A59A9-4A33-4CAA-A9BC-195A28C33F5D}">
      <dgm:prSet phldrT="[Texto]" custT="1"/>
      <dgm:spPr/>
      <dgm:t>
        <a:bodyPr/>
        <a:lstStyle/>
        <a:p>
          <a:r>
            <a:rPr lang="es-ES" sz="1000" b="1" u="none" dirty="0" smtClean="0"/>
            <a:t>IMPULSO Y DESARROLLO DE LA MOVILIDAD Y LA LOGÍSTICA</a:t>
          </a:r>
          <a:endParaRPr lang="en-US" sz="1000" u="none" dirty="0"/>
        </a:p>
      </dgm:t>
    </dgm:pt>
    <dgm:pt modelId="{F92D8276-2458-495C-80E7-2D5D7CD9DC07}" type="parTrans" cxnId="{91EFBBF8-9ABF-40FE-A4F6-BF0C2A1539FD}">
      <dgm:prSet/>
      <dgm:spPr/>
      <dgm:t>
        <a:bodyPr/>
        <a:lstStyle/>
        <a:p>
          <a:endParaRPr lang="en-US" sz="800"/>
        </a:p>
      </dgm:t>
    </dgm:pt>
    <dgm:pt modelId="{D3C998BD-9707-4357-B30B-3068F1D47C5A}" type="sibTrans" cxnId="{91EFBBF8-9ABF-40FE-A4F6-BF0C2A1539FD}">
      <dgm:prSet/>
      <dgm:spPr/>
      <dgm:t>
        <a:bodyPr/>
        <a:lstStyle/>
        <a:p>
          <a:endParaRPr lang="en-US" sz="800"/>
        </a:p>
      </dgm:t>
    </dgm:pt>
    <dgm:pt modelId="{39C940A0-BE23-464E-8615-2536C95DD336}">
      <dgm:prSet phldrT="[Texto]" custT="1"/>
      <dgm:spPr/>
      <dgm:t>
        <a:bodyPr/>
        <a:lstStyle/>
        <a:p>
          <a:r>
            <a:rPr lang="es-ES" sz="1000" b="1" u="none" dirty="0" smtClean="0"/>
            <a:t>CONSOLIDACIÓN DE LA INDUSTRIA AVANZADA VINCULADA AL TRANSPORTE</a:t>
          </a:r>
          <a:endParaRPr lang="en-US" sz="1000" u="none" dirty="0"/>
        </a:p>
      </dgm:t>
    </dgm:pt>
    <dgm:pt modelId="{004AA622-B50F-404E-8988-59CBB1EF31C1}" type="parTrans" cxnId="{2BA60254-45BC-4AB8-B863-29DD720148CC}">
      <dgm:prSet/>
      <dgm:spPr/>
      <dgm:t>
        <a:bodyPr/>
        <a:lstStyle/>
        <a:p>
          <a:endParaRPr lang="en-US" sz="800"/>
        </a:p>
      </dgm:t>
    </dgm:pt>
    <dgm:pt modelId="{66EE6D02-6CC9-487D-A04B-EDC5983A979A}" type="sibTrans" cxnId="{2BA60254-45BC-4AB8-B863-29DD720148CC}">
      <dgm:prSet/>
      <dgm:spPr/>
      <dgm:t>
        <a:bodyPr/>
        <a:lstStyle/>
        <a:p>
          <a:endParaRPr lang="en-US" sz="800"/>
        </a:p>
      </dgm:t>
    </dgm:pt>
    <dgm:pt modelId="{E03EFE93-27F2-4E56-8100-071C7E20BDDB}">
      <dgm:prSet phldrT="[Texto]" custT="1"/>
      <dgm:spPr/>
      <dgm:t>
        <a:bodyPr/>
        <a:lstStyle/>
        <a:p>
          <a:r>
            <a:rPr lang="es-ES" sz="800" b="1" u="none" dirty="0" smtClean="0"/>
            <a:t>APROVECHAMIENTO SOSTENIBLE DE LOS RECURSOS ENDÓGENOS DE BASE TERRITORIAL</a:t>
          </a:r>
          <a:endParaRPr lang="en-US" sz="800" u="none" dirty="0"/>
        </a:p>
      </dgm:t>
    </dgm:pt>
    <dgm:pt modelId="{67CA1DD5-26B5-4F44-985A-7CD288CC0718}" type="parTrans" cxnId="{26CC6CE0-B2DB-4537-8D3B-E2317D6D4A17}">
      <dgm:prSet/>
      <dgm:spPr/>
      <dgm:t>
        <a:bodyPr/>
        <a:lstStyle/>
        <a:p>
          <a:endParaRPr lang="en-US" sz="800"/>
        </a:p>
      </dgm:t>
    </dgm:pt>
    <dgm:pt modelId="{2655D399-6A61-490B-B18B-98B769B28E60}" type="sibTrans" cxnId="{26CC6CE0-B2DB-4537-8D3B-E2317D6D4A17}">
      <dgm:prSet/>
      <dgm:spPr/>
      <dgm:t>
        <a:bodyPr/>
        <a:lstStyle/>
        <a:p>
          <a:endParaRPr lang="en-US" sz="800"/>
        </a:p>
      </dgm:t>
    </dgm:pt>
    <dgm:pt modelId="{1EB38F78-636B-4E7F-97CB-459D65102F2B}">
      <dgm:prSet phldrT="[Texto]" custT="1"/>
      <dgm:spPr/>
      <dgm:t>
        <a:bodyPr/>
        <a:lstStyle/>
        <a:p>
          <a:r>
            <a:rPr lang="es-ES" sz="1000" b="1" u="none" dirty="0" smtClean="0"/>
            <a:t>POTENCIACIÓN DE ANDALUCÍA COMO DESTINO TURÍSTICO, CULTURAL Y DE OCIO</a:t>
          </a:r>
          <a:endParaRPr lang="en-US" sz="1000" u="none" dirty="0"/>
        </a:p>
      </dgm:t>
    </dgm:pt>
    <dgm:pt modelId="{8265438F-D28D-4047-91C8-B81E69B99C94}" type="parTrans" cxnId="{A0357949-5A0C-4FF4-8BED-AF3337231A17}">
      <dgm:prSet/>
      <dgm:spPr/>
      <dgm:t>
        <a:bodyPr/>
        <a:lstStyle/>
        <a:p>
          <a:endParaRPr lang="en-US" sz="800"/>
        </a:p>
      </dgm:t>
    </dgm:pt>
    <dgm:pt modelId="{7A0CACBB-96DC-40B0-BD51-B6156C19E45A}" type="sibTrans" cxnId="{A0357949-5A0C-4FF4-8BED-AF3337231A17}">
      <dgm:prSet/>
      <dgm:spPr/>
      <dgm:t>
        <a:bodyPr/>
        <a:lstStyle/>
        <a:p>
          <a:endParaRPr lang="en-US" sz="800"/>
        </a:p>
      </dgm:t>
    </dgm:pt>
    <dgm:pt modelId="{8CA944C0-6425-4E91-9C9F-91F0FC748A93}">
      <dgm:prSet phldrT="[Texto]" custT="1"/>
      <dgm:spPr/>
      <dgm:t>
        <a:bodyPr/>
        <a:lstStyle/>
        <a:p>
          <a:r>
            <a:rPr lang="es-ES" sz="1000" b="1" u="none" dirty="0" smtClean="0"/>
            <a:t>IMPULSO A LOS SISTEMAS DE SALUD Y DE BIENESTAR SOCIAL</a:t>
          </a:r>
          <a:endParaRPr lang="en-US" sz="1000" u="none" dirty="0"/>
        </a:p>
      </dgm:t>
    </dgm:pt>
    <dgm:pt modelId="{FBF0447B-637F-4E7B-B7B1-C289B30796B4}" type="parTrans" cxnId="{3EE99070-8D5C-4202-8DC7-7B02D88E3543}">
      <dgm:prSet/>
      <dgm:spPr/>
      <dgm:t>
        <a:bodyPr/>
        <a:lstStyle/>
        <a:p>
          <a:endParaRPr lang="en-US" sz="800"/>
        </a:p>
      </dgm:t>
    </dgm:pt>
    <dgm:pt modelId="{E6C7C9AB-8769-4AAE-BB05-7D0A88A5D21B}" type="sibTrans" cxnId="{3EE99070-8D5C-4202-8DC7-7B02D88E3543}">
      <dgm:prSet/>
      <dgm:spPr/>
      <dgm:t>
        <a:bodyPr/>
        <a:lstStyle/>
        <a:p>
          <a:endParaRPr lang="en-US" sz="800"/>
        </a:p>
      </dgm:t>
    </dgm:pt>
    <dgm:pt modelId="{B32B5033-EB41-40CC-A381-E909223F5E53}">
      <dgm:prSet phldrT="[Texto]" custT="1"/>
      <dgm:spPr/>
      <dgm:t>
        <a:bodyPr/>
        <a:lstStyle/>
        <a:p>
          <a:r>
            <a:rPr lang="es-ES" sz="1000" b="1" u="none" dirty="0" smtClean="0"/>
            <a:t>INVESTIGACION E INNOVACIÓN EN AGROINDUSTRIA Y ALIMENTACIÓN SALUDABLE</a:t>
          </a:r>
          <a:endParaRPr lang="en-US" sz="1000" u="none" dirty="0"/>
        </a:p>
      </dgm:t>
    </dgm:pt>
    <dgm:pt modelId="{ACCAF6AD-A07B-4AD6-8FEF-70846F43C3D8}" type="parTrans" cxnId="{035AFCFE-68D9-4F42-B138-9C80A267F7D7}">
      <dgm:prSet/>
      <dgm:spPr/>
      <dgm:t>
        <a:bodyPr/>
        <a:lstStyle/>
        <a:p>
          <a:endParaRPr lang="en-US" sz="800"/>
        </a:p>
      </dgm:t>
    </dgm:pt>
    <dgm:pt modelId="{BE944951-8F11-4B2A-8F18-71C907528C34}" type="sibTrans" cxnId="{035AFCFE-68D9-4F42-B138-9C80A267F7D7}">
      <dgm:prSet/>
      <dgm:spPr/>
      <dgm:t>
        <a:bodyPr/>
        <a:lstStyle/>
        <a:p>
          <a:endParaRPr lang="en-US" sz="800"/>
        </a:p>
      </dgm:t>
    </dgm:pt>
    <dgm:pt modelId="{DD13BF56-1AF4-4DB5-9738-A758EC198442}">
      <dgm:prSet phldrT="[Texto]" custT="1"/>
      <dgm:spPr/>
      <dgm:t>
        <a:bodyPr/>
        <a:lstStyle/>
        <a:p>
          <a:r>
            <a:rPr lang="es-ES" sz="1000" b="1" u="none" dirty="0" smtClean="0"/>
            <a:t>FOMENTO DE ENERGÍAS RENOVABLES, EFICIENCIA ENERGÉTICA Y CONSTRUCCIÓN SOSTENIBLE</a:t>
          </a:r>
          <a:endParaRPr lang="en-US" sz="1000" u="none" dirty="0"/>
        </a:p>
      </dgm:t>
    </dgm:pt>
    <dgm:pt modelId="{68C29536-58EB-4A1D-8E71-0131ACB20970}" type="parTrans" cxnId="{EF3BCB7B-52C7-403F-A188-96E8D71A0D8B}">
      <dgm:prSet/>
      <dgm:spPr/>
      <dgm:t>
        <a:bodyPr/>
        <a:lstStyle/>
        <a:p>
          <a:endParaRPr lang="en-US" sz="800"/>
        </a:p>
      </dgm:t>
    </dgm:pt>
    <dgm:pt modelId="{430C8568-B51F-41BE-BDE7-0458FCE5C84C}" type="sibTrans" cxnId="{EF3BCB7B-52C7-403F-A188-96E8D71A0D8B}">
      <dgm:prSet/>
      <dgm:spPr/>
      <dgm:t>
        <a:bodyPr/>
        <a:lstStyle/>
        <a:p>
          <a:endParaRPr lang="en-US" sz="800"/>
        </a:p>
      </dgm:t>
    </dgm:pt>
    <dgm:pt modelId="{7ADA1F20-9A65-4BC9-A5C1-7E5CFEB5FBA6}">
      <dgm:prSet phldrT="[Texto]" custT="1"/>
      <dgm:spPr/>
      <dgm:t>
        <a:bodyPr/>
        <a:lstStyle/>
        <a:p>
          <a:r>
            <a:rPr lang="es-ES" sz="1000" b="1" u="none" dirty="0" smtClean="0"/>
            <a:t>FOMENTO DE LAS TIC Y DE LA ECONOMIA DIGITAL</a:t>
          </a:r>
          <a:endParaRPr lang="en-US" sz="1000" u="none" dirty="0"/>
        </a:p>
      </dgm:t>
    </dgm:pt>
    <dgm:pt modelId="{E98739FD-4612-41F0-A451-EFC9AF695820}" type="parTrans" cxnId="{B95A6FB3-AB9C-46F0-ACD5-671ED5D82DD7}">
      <dgm:prSet/>
      <dgm:spPr/>
      <dgm:t>
        <a:bodyPr/>
        <a:lstStyle/>
        <a:p>
          <a:endParaRPr lang="en-US" sz="800"/>
        </a:p>
      </dgm:t>
    </dgm:pt>
    <dgm:pt modelId="{A4348CD8-43E0-4802-BD3A-1D55D0D18C51}" type="sibTrans" cxnId="{B95A6FB3-AB9C-46F0-ACD5-671ED5D82DD7}">
      <dgm:prSet/>
      <dgm:spPr/>
      <dgm:t>
        <a:bodyPr/>
        <a:lstStyle/>
        <a:p>
          <a:endParaRPr lang="en-US" sz="800"/>
        </a:p>
      </dgm:t>
    </dgm:pt>
    <dgm:pt modelId="{3BD3D267-EB2C-44AB-92B0-4D71DA1F3F18}" type="pres">
      <dgm:prSet presAssocID="{B6E9D201-2378-4B30-A5CA-29EABAC128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D4AD48-7267-42F4-81CA-2826B47E3C4F}" type="pres">
      <dgm:prSet presAssocID="{B6E9D201-2378-4B30-A5CA-29EABAC12879}" presName="fgShape" presStyleLbl="fgShp" presStyleIdx="0" presStyleCnt="1" custScaleX="108696" custScaleY="79066" custLinFactNeighborX="-986" custLinFactNeighborY="11755"/>
      <dgm:spPr/>
    </dgm:pt>
    <dgm:pt modelId="{96D982B5-4478-4CDF-BA6B-1D16453B2B47}" type="pres">
      <dgm:prSet presAssocID="{B6E9D201-2378-4B30-A5CA-29EABAC12879}" presName="linComp" presStyleCnt="0"/>
      <dgm:spPr/>
    </dgm:pt>
    <dgm:pt modelId="{3EB1132C-6824-47AF-972E-24C84C4AF032}" type="pres">
      <dgm:prSet presAssocID="{261A59A9-4A33-4CAA-A9BC-195A28C33F5D}" presName="compNode" presStyleCnt="0"/>
      <dgm:spPr/>
    </dgm:pt>
    <dgm:pt modelId="{D8C2CB45-65D6-4832-A050-D67238FDCF3D}" type="pres">
      <dgm:prSet presAssocID="{261A59A9-4A33-4CAA-A9BC-195A28C33F5D}" presName="bkgdShape" presStyleLbl="node1" presStyleIdx="0" presStyleCnt="8"/>
      <dgm:spPr/>
      <dgm:t>
        <a:bodyPr/>
        <a:lstStyle/>
        <a:p>
          <a:endParaRPr lang="en-US"/>
        </a:p>
      </dgm:t>
    </dgm:pt>
    <dgm:pt modelId="{5AB90384-35E6-4ADB-907F-C2DF8C6D6F77}" type="pres">
      <dgm:prSet presAssocID="{261A59A9-4A33-4CAA-A9BC-195A28C33F5D}" presName="node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5A4CA4-BFBF-4869-9847-4FE908CE0B78}" type="pres">
      <dgm:prSet presAssocID="{261A59A9-4A33-4CAA-A9BC-195A28C33F5D}" presName="invisiNode" presStyleLbl="node1" presStyleIdx="0" presStyleCnt="8"/>
      <dgm:spPr/>
    </dgm:pt>
    <dgm:pt modelId="{137C51EF-20D0-4F5B-82C3-0CBEE14DB30D}" type="pres">
      <dgm:prSet presAssocID="{261A59A9-4A33-4CAA-A9BC-195A28C33F5D}" presName="imagNode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F117E98D-5210-440D-BCEC-7FCE3B952CAF}" type="pres">
      <dgm:prSet presAssocID="{D3C998BD-9707-4357-B30B-3068F1D47C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BF23A5-2082-4FEC-AA4A-CD45E9C876FC}" type="pres">
      <dgm:prSet presAssocID="{39C940A0-BE23-464E-8615-2536C95DD336}" presName="compNode" presStyleCnt="0"/>
      <dgm:spPr/>
    </dgm:pt>
    <dgm:pt modelId="{5BC0AB56-B78B-44A8-91FB-18FE56F61786}" type="pres">
      <dgm:prSet presAssocID="{39C940A0-BE23-464E-8615-2536C95DD336}" presName="bkgdShape" presStyleLbl="node1" presStyleIdx="1" presStyleCnt="8"/>
      <dgm:spPr/>
      <dgm:t>
        <a:bodyPr/>
        <a:lstStyle/>
        <a:p>
          <a:endParaRPr lang="en-US"/>
        </a:p>
      </dgm:t>
    </dgm:pt>
    <dgm:pt modelId="{B6847E3B-3847-4D39-8F0E-94817AE9D670}" type="pres">
      <dgm:prSet presAssocID="{39C940A0-BE23-464E-8615-2536C95DD336}" presName="node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BF4229-7881-46E1-9661-D902342B62E1}" type="pres">
      <dgm:prSet presAssocID="{39C940A0-BE23-464E-8615-2536C95DD336}" presName="invisiNode" presStyleLbl="node1" presStyleIdx="1" presStyleCnt="8"/>
      <dgm:spPr/>
    </dgm:pt>
    <dgm:pt modelId="{271FEA63-A128-4C6B-8206-41E317C9B974}" type="pres">
      <dgm:prSet presAssocID="{39C940A0-BE23-464E-8615-2536C95DD336}" presName="imagNode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D0ADE4BD-4970-4C61-AD38-5734A32941B9}" type="pres">
      <dgm:prSet presAssocID="{66EE6D02-6CC9-487D-A04B-EDC5983A979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753A82D-59D9-4E4A-AEE9-CE173A35D912}" type="pres">
      <dgm:prSet presAssocID="{E03EFE93-27F2-4E56-8100-071C7E20BDDB}" presName="compNode" presStyleCnt="0"/>
      <dgm:spPr/>
    </dgm:pt>
    <dgm:pt modelId="{1A5140FF-6EC1-440D-95DE-150B58C9B567}" type="pres">
      <dgm:prSet presAssocID="{E03EFE93-27F2-4E56-8100-071C7E20BDDB}" presName="bkgdShape" presStyleLbl="node1" presStyleIdx="2" presStyleCnt="8"/>
      <dgm:spPr/>
      <dgm:t>
        <a:bodyPr/>
        <a:lstStyle/>
        <a:p>
          <a:endParaRPr lang="en-US"/>
        </a:p>
      </dgm:t>
    </dgm:pt>
    <dgm:pt modelId="{98F0B518-B94E-425A-988E-F616A1706D82}" type="pres">
      <dgm:prSet presAssocID="{E03EFE93-27F2-4E56-8100-071C7E20BDDB}" presName="node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30F49-F24A-43A2-BDAD-5C12A799B4EC}" type="pres">
      <dgm:prSet presAssocID="{E03EFE93-27F2-4E56-8100-071C7E20BDDB}" presName="invisiNode" presStyleLbl="node1" presStyleIdx="2" presStyleCnt="8"/>
      <dgm:spPr/>
    </dgm:pt>
    <dgm:pt modelId="{EAD11BE5-C214-486A-BE76-74AF2D008C48}" type="pres">
      <dgm:prSet presAssocID="{E03EFE93-27F2-4E56-8100-071C7E20BDDB}" presName="imagNode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DA14C893-8D54-4FD1-BC97-2195ABD0807F}" type="pres">
      <dgm:prSet presAssocID="{2655D399-6A61-490B-B18B-98B769B28E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4C1E931-342C-4747-9F3B-94738CC01974}" type="pres">
      <dgm:prSet presAssocID="{1EB38F78-636B-4E7F-97CB-459D65102F2B}" presName="compNode" presStyleCnt="0"/>
      <dgm:spPr/>
    </dgm:pt>
    <dgm:pt modelId="{E5ECFC6A-D069-4E38-93C6-6543B12A7EB3}" type="pres">
      <dgm:prSet presAssocID="{1EB38F78-636B-4E7F-97CB-459D65102F2B}" presName="bkgdShape" presStyleLbl="node1" presStyleIdx="3" presStyleCnt="8"/>
      <dgm:spPr/>
      <dgm:t>
        <a:bodyPr/>
        <a:lstStyle/>
        <a:p>
          <a:endParaRPr lang="en-US"/>
        </a:p>
      </dgm:t>
    </dgm:pt>
    <dgm:pt modelId="{242536FA-FD25-440C-9A48-6623CC913258}" type="pres">
      <dgm:prSet presAssocID="{1EB38F78-636B-4E7F-97CB-459D65102F2B}" presName="node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05591-7184-4342-9CD8-BA1684112331}" type="pres">
      <dgm:prSet presAssocID="{1EB38F78-636B-4E7F-97CB-459D65102F2B}" presName="invisiNode" presStyleLbl="node1" presStyleIdx="3" presStyleCnt="8"/>
      <dgm:spPr/>
    </dgm:pt>
    <dgm:pt modelId="{CE394406-1B22-4DB7-845E-DDBEC26268F7}" type="pres">
      <dgm:prSet presAssocID="{1EB38F78-636B-4E7F-97CB-459D65102F2B}" presName="imagNode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8A9C8CC4-9CAE-44B9-8E3D-AA1EE43F797C}" type="pres">
      <dgm:prSet presAssocID="{7A0CACBB-96DC-40B0-BD51-B6156C19E4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782B808-D0B8-4D84-AD4A-E791D16B51A2}" type="pres">
      <dgm:prSet presAssocID="{8CA944C0-6425-4E91-9C9F-91F0FC748A93}" presName="compNode" presStyleCnt="0"/>
      <dgm:spPr/>
    </dgm:pt>
    <dgm:pt modelId="{718915F1-EB01-4CA3-8B89-F064BDBFFE99}" type="pres">
      <dgm:prSet presAssocID="{8CA944C0-6425-4E91-9C9F-91F0FC748A93}" presName="bkgdShape" presStyleLbl="node1" presStyleIdx="4" presStyleCnt="8"/>
      <dgm:spPr/>
      <dgm:t>
        <a:bodyPr/>
        <a:lstStyle/>
        <a:p>
          <a:endParaRPr lang="en-US"/>
        </a:p>
      </dgm:t>
    </dgm:pt>
    <dgm:pt modelId="{8475F31C-BF92-43AE-B5C4-3065103F7309}" type="pres">
      <dgm:prSet presAssocID="{8CA944C0-6425-4E91-9C9F-91F0FC748A93}" presName="node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8CE101-7D4E-4ED7-8848-88EE96411BC0}" type="pres">
      <dgm:prSet presAssocID="{8CA944C0-6425-4E91-9C9F-91F0FC748A93}" presName="invisiNode" presStyleLbl="node1" presStyleIdx="4" presStyleCnt="8"/>
      <dgm:spPr/>
    </dgm:pt>
    <dgm:pt modelId="{5CF07B3C-544F-464B-8F0C-138A86117788}" type="pres">
      <dgm:prSet presAssocID="{8CA944C0-6425-4E91-9C9F-91F0FC748A93}" presName="imagNode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2F3438F4-F4E2-4421-951A-D99203F50A50}" type="pres">
      <dgm:prSet presAssocID="{E6C7C9AB-8769-4AAE-BB05-7D0A88A5D2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348E2D4-891C-49BC-9110-517972979D15}" type="pres">
      <dgm:prSet presAssocID="{B32B5033-EB41-40CC-A381-E909223F5E53}" presName="compNode" presStyleCnt="0"/>
      <dgm:spPr/>
    </dgm:pt>
    <dgm:pt modelId="{4DC6BFFA-FCF2-4CD4-BDD1-E4B504C81501}" type="pres">
      <dgm:prSet presAssocID="{B32B5033-EB41-40CC-A381-E909223F5E53}" presName="bkgdShape" presStyleLbl="node1" presStyleIdx="5" presStyleCnt="8"/>
      <dgm:spPr/>
      <dgm:t>
        <a:bodyPr/>
        <a:lstStyle/>
        <a:p>
          <a:endParaRPr lang="en-US"/>
        </a:p>
      </dgm:t>
    </dgm:pt>
    <dgm:pt modelId="{65A2F940-F45E-4DC4-9571-DD7F8D152A20}" type="pres">
      <dgm:prSet presAssocID="{B32B5033-EB41-40CC-A381-E909223F5E53}" presName="node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7FC07-C95F-4183-97F7-177840468A03}" type="pres">
      <dgm:prSet presAssocID="{B32B5033-EB41-40CC-A381-E909223F5E53}" presName="invisiNode" presStyleLbl="node1" presStyleIdx="5" presStyleCnt="8"/>
      <dgm:spPr/>
    </dgm:pt>
    <dgm:pt modelId="{3D69B8C7-E4F3-44EB-9787-211CAC003AF7}" type="pres">
      <dgm:prSet presAssocID="{B32B5033-EB41-40CC-A381-E909223F5E53}" presName="imagNode" presStyleLbl="fgImgPlac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60DFA460-3C53-4F67-82E4-1D7B08342BEE}" type="pres">
      <dgm:prSet presAssocID="{BE944951-8F11-4B2A-8F18-71C907528C3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728A91D-73E5-4EE2-A6C3-46E6CE50C7C6}" type="pres">
      <dgm:prSet presAssocID="{DD13BF56-1AF4-4DB5-9738-A758EC198442}" presName="compNode" presStyleCnt="0"/>
      <dgm:spPr/>
    </dgm:pt>
    <dgm:pt modelId="{D721C3E8-D07C-40AA-8C81-4056CCC87FB0}" type="pres">
      <dgm:prSet presAssocID="{DD13BF56-1AF4-4DB5-9738-A758EC198442}" presName="bkgdShape" presStyleLbl="node1" presStyleIdx="6" presStyleCnt="8"/>
      <dgm:spPr/>
      <dgm:t>
        <a:bodyPr/>
        <a:lstStyle/>
        <a:p>
          <a:endParaRPr lang="en-US"/>
        </a:p>
      </dgm:t>
    </dgm:pt>
    <dgm:pt modelId="{D30D9CCF-8685-4898-A325-A74AEF024F09}" type="pres">
      <dgm:prSet presAssocID="{DD13BF56-1AF4-4DB5-9738-A758EC198442}" presName="node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F4865-6580-4D60-8213-4B3E4630CFD1}" type="pres">
      <dgm:prSet presAssocID="{DD13BF56-1AF4-4DB5-9738-A758EC198442}" presName="invisiNode" presStyleLbl="node1" presStyleIdx="6" presStyleCnt="8"/>
      <dgm:spPr/>
    </dgm:pt>
    <dgm:pt modelId="{7C992C3B-FDFD-4FF2-A7A7-2F3D1329A624}" type="pres">
      <dgm:prSet presAssocID="{DD13BF56-1AF4-4DB5-9738-A758EC198442}" presName="imagNode" presStyleLbl="fgImgPlac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FEEEB1AF-D78C-4613-82C6-E9D2FAD70F99}" type="pres">
      <dgm:prSet presAssocID="{430C8568-B51F-41BE-BDE7-0458FCE5C84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C73E16F-5E3C-4EAC-AEA1-7077821DB9CF}" type="pres">
      <dgm:prSet presAssocID="{7ADA1F20-9A65-4BC9-A5C1-7E5CFEB5FBA6}" presName="compNode" presStyleCnt="0"/>
      <dgm:spPr/>
    </dgm:pt>
    <dgm:pt modelId="{67B8ED14-C6C5-4F0B-B5CB-7113BA675247}" type="pres">
      <dgm:prSet presAssocID="{7ADA1F20-9A65-4BC9-A5C1-7E5CFEB5FBA6}" presName="bkgdShape" presStyleLbl="node1" presStyleIdx="7" presStyleCnt="8"/>
      <dgm:spPr/>
      <dgm:t>
        <a:bodyPr/>
        <a:lstStyle/>
        <a:p>
          <a:endParaRPr lang="en-US"/>
        </a:p>
      </dgm:t>
    </dgm:pt>
    <dgm:pt modelId="{BD3824A3-396C-4A61-9EAD-FEF8D6B1EB98}" type="pres">
      <dgm:prSet presAssocID="{7ADA1F20-9A65-4BC9-A5C1-7E5CFEB5FBA6}" presName="node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2D593-7C4F-4A3A-88DA-D565D7CACABC}" type="pres">
      <dgm:prSet presAssocID="{7ADA1F20-9A65-4BC9-A5C1-7E5CFEB5FBA6}" presName="invisiNode" presStyleLbl="node1" presStyleIdx="7" presStyleCnt="8"/>
      <dgm:spPr/>
    </dgm:pt>
    <dgm:pt modelId="{67D1FF37-AE80-474E-8359-225ED948946C}" type="pres">
      <dgm:prSet presAssocID="{7ADA1F20-9A65-4BC9-A5C1-7E5CFEB5FBA6}" presName="imagNode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s-ES_tradnl"/>
        </a:p>
      </dgm:t>
    </dgm:pt>
  </dgm:ptLst>
  <dgm:cxnLst>
    <dgm:cxn modelId="{95F01C00-DDF9-4AC9-BA52-2AFD0091F58A}" type="presOf" srcId="{B32B5033-EB41-40CC-A381-E909223F5E53}" destId="{65A2F940-F45E-4DC4-9571-DD7F8D152A20}" srcOrd="1" destOrd="0" presId="urn:microsoft.com/office/officeart/2005/8/layout/hList7"/>
    <dgm:cxn modelId="{53D7A08F-BE14-492B-9002-FBE29E491667}" type="presOf" srcId="{E03EFE93-27F2-4E56-8100-071C7E20BDDB}" destId="{98F0B518-B94E-425A-988E-F616A1706D82}" srcOrd="1" destOrd="0" presId="urn:microsoft.com/office/officeart/2005/8/layout/hList7"/>
    <dgm:cxn modelId="{5C2202C8-E3D0-4772-8128-E73DF892E797}" type="presOf" srcId="{7A0CACBB-96DC-40B0-BD51-B6156C19E45A}" destId="{8A9C8CC4-9CAE-44B9-8E3D-AA1EE43F797C}" srcOrd="0" destOrd="0" presId="urn:microsoft.com/office/officeart/2005/8/layout/hList7"/>
    <dgm:cxn modelId="{99A2F4B0-609C-4EDE-A0FB-E4CC2463B82D}" type="presOf" srcId="{7ADA1F20-9A65-4BC9-A5C1-7E5CFEB5FBA6}" destId="{67B8ED14-C6C5-4F0B-B5CB-7113BA675247}" srcOrd="0" destOrd="0" presId="urn:microsoft.com/office/officeart/2005/8/layout/hList7"/>
    <dgm:cxn modelId="{F25C2E27-BC3A-4BB1-AA49-00DA03EDB663}" type="presOf" srcId="{2655D399-6A61-490B-B18B-98B769B28E60}" destId="{DA14C893-8D54-4FD1-BC97-2195ABD0807F}" srcOrd="0" destOrd="0" presId="urn:microsoft.com/office/officeart/2005/8/layout/hList7"/>
    <dgm:cxn modelId="{048E482E-0165-4E6D-9EE9-2E76CB6C3D7B}" type="presOf" srcId="{261A59A9-4A33-4CAA-A9BC-195A28C33F5D}" destId="{D8C2CB45-65D6-4832-A050-D67238FDCF3D}" srcOrd="0" destOrd="0" presId="urn:microsoft.com/office/officeart/2005/8/layout/hList7"/>
    <dgm:cxn modelId="{32F6E718-F182-4FE0-93DB-E938DA353F54}" type="presOf" srcId="{B6E9D201-2378-4B30-A5CA-29EABAC12879}" destId="{3BD3D267-EB2C-44AB-92B0-4D71DA1F3F18}" srcOrd="0" destOrd="0" presId="urn:microsoft.com/office/officeart/2005/8/layout/hList7"/>
    <dgm:cxn modelId="{26CC6CE0-B2DB-4537-8D3B-E2317D6D4A17}" srcId="{B6E9D201-2378-4B30-A5CA-29EABAC12879}" destId="{E03EFE93-27F2-4E56-8100-071C7E20BDDB}" srcOrd="2" destOrd="0" parTransId="{67CA1DD5-26B5-4F44-985A-7CD288CC0718}" sibTransId="{2655D399-6A61-490B-B18B-98B769B28E60}"/>
    <dgm:cxn modelId="{7D7C8947-9236-4E41-92F0-87C6D137A1FC}" type="presOf" srcId="{D3C998BD-9707-4357-B30B-3068F1D47C5A}" destId="{F117E98D-5210-440D-BCEC-7FCE3B952CAF}" srcOrd="0" destOrd="0" presId="urn:microsoft.com/office/officeart/2005/8/layout/hList7"/>
    <dgm:cxn modelId="{F572332F-907A-4646-841A-3BAABF75DA4D}" type="presOf" srcId="{1EB38F78-636B-4E7F-97CB-459D65102F2B}" destId="{242536FA-FD25-440C-9A48-6623CC913258}" srcOrd="1" destOrd="0" presId="urn:microsoft.com/office/officeart/2005/8/layout/hList7"/>
    <dgm:cxn modelId="{21793CE4-BD9D-4F09-B5BF-987F9F9913CD}" type="presOf" srcId="{39C940A0-BE23-464E-8615-2536C95DD336}" destId="{5BC0AB56-B78B-44A8-91FB-18FE56F61786}" srcOrd="0" destOrd="0" presId="urn:microsoft.com/office/officeart/2005/8/layout/hList7"/>
    <dgm:cxn modelId="{4C384AFB-EE4F-4017-B4A1-51A6991D2B8C}" type="presOf" srcId="{8CA944C0-6425-4E91-9C9F-91F0FC748A93}" destId="{718915F1-EB01-4CA3-8B89-F064BDBFFE99}" srcOrd="0" destOrd="0" presId="urn:microsoft.com/office/officeart/2005/8/layout/hList7"/>
    <dgm:cxn modelId="{B95A6FB3-AB9C-46F0-ACD5-671ED5D82DD7}" srcId="{B6E9D201-2378-4B30-A5CA-29EABAC12879}" destId="{7ADA1F20-9A65-4BC9-A5C1-7E5CFEB5FBA6}" srcOrd="7" destOrd="0" parTransId="{E98739FD-4612-41F0-A451-EFC9AF695820}" sibTransId="{A4348CD8-43E0-4802-BD3A-1D55D0D18C51}"/>
    <dgm:cxn modelId="{2BA60254-45BC-4AB8-B863-29DD720148CC}" srcId="{B6E9D201-2378-4B30-A5CA-29EABAC12879}" destId="{39C940A0-BE23-464E-8615-2536C95DD336}" srcOrd="1" destOrd="0" parTransId="{004AA622-B50F-404E-8988-59CBB1EF31C1}" sibTransId="{66EE6D02-6CC9-487D-A04B-EDC5983A979A}"/>
    <dgm:cxn modelId="{D1A8BA09-739F-40F5-8394-0F482B639494}" type="presOf" srcId="{261A59A9-4A33-4CAA-A9BC-195A28C33F5D}" destId="{5AB90384-35E6-4ADB-907F-C2DF8C6D6F77}" srcOrd="1" destOrd="0" presId="urn:microsoft.com/office/officeart/2005/8/layout/hList7"/>
    <dgm:cxn modelId="{035AFCFE-68D9-4F42-B138-9C80A267F7D7}" srcId="{B6E9D201-2378-4B30-A5CA-29EABAC12879}" destId="{B32B5033-EB41-40CC-A381-E909223F5E53}" srcOrd="5" destOrd="0" parTransId="{ACCAF6AD-A07B-4AD6-8FEF-70846F43C3D8}" sibTransId="{BE944951-8F11-4B2A-8F18-71C907528C34}"/>
    <dgm:cxn modelId="{91EFBBF8-9ABF-40FE-A4F6-BF0C2A1539FD}" srcId="{B6E9D201-2378-4B30-A5CA-29EABAC12879}" destId="{261A59A9-4A33-4CAA-A9BC-195A28C33F5D}" srcOrd="0" destOrd="0" parTransId="{F92D8276-2458-495C-80E7-2D5D7CD9DC07}" sibTransId="{D3C998BD-9707-4357-B30B-3068F1D47C5A}"/>
    <dgm:cxn modelId="{EF3BCB7B-52C7-403F-A188-96E8D71A0D8B}" srcId="{B6E9D201-2378-4B30-A5CA-29EABAC12879}" destId="{DD13BF56-1AF4-4DB5-9738-A758EC198442}" srcOrd="6" destOrd="0" parTransId="{68C29536-58EB-4A1D-8E71-0131ACB20970}" sibTransId="{430C8568-B51F-41BE-BDE7-0458FCE5C84C}"/>
    <dgm:cxn modelId="{22A7857C-0704-476D-8C23-20AE1CC86F44}" type="presOf" srcId="{1EB38F78-636B-4E7F-97CB-459D65102F2B}" destId="{E5ECFC6A-D069-4E38-93C6-6543B12A7EB3}" srcOrd="0" destOrd="0" presId="urn:microsoft.com/office/officeart/2005/8/layout/hList7"/>
    <dgm:cxn modelId="{9F9E089A-5D04-4515-A5BA-82587E1D8660}" type="presOf" srcId="{B32B5033-EB41-40CC-A381-E909223F5E53}" destId="{4DC6BFFA-FCF2-4CD4-BDD1-E4B504C81501}" srcOrd="0" destOrd="0" presId="urn:microsoft.com/office/officeart/2005/8/layout/hList7"/>
    <dgm:cxn modelId="{789A58A4-5565-45A9-80D9-71161FECED50}" type="presOf" srcId="{66EE6D02-6CC9-487D-A04B-EDC5983A979A}" destId="{D0ADE4BD-4970-4C61-AD38-5734A32941B9}" srcOrd="0" destOrd="0" presId="urn:microsoft.com/office/officeart/2005/8/layout/hList7"/>
    <dgm:cxn modelId="{2448D71C-37E8-4FBC-B2B9-253D327B34B6}" type="presOf" srcId="{8CA944C0-6425-4E91-9C9F-91F0FC748A93}" destId="{8475F31C-BF92-43AE-B5C4-3065103F7309}" srcOrd="1" destOrd="0" presId="urn:microsoft.com/office/officeart/2005/8/layout/hList7"/>
    <dgm:cxn modelId="{3EE99070-8D5C-4202-8DC7-7B02D88E3543}" srcId="{B6E9D201-2378-4B30-A5CA-29EABAC12879}" destId="{8CA944C0-6425-4E91-9C9F-91F0FC748A93}" srcOrd="4" destOrd="0" parTransId="{FBF0447B-637F-4E7B-B7B1-C289B30796B4}" sibTransId="{E6C7C9AB-8769-4AAE-BB05-7D0A88A5D21B}"/>
    <dgm:cxn modelId="{FED0BDE2-80D7-4518-B1E8-55FBC8CDEE8B}" type="presOf" srcId="{BE944951-8F11-4B2A-8F18-71C907528C34}" destId="{60DFA460-3C53-4F67-82E4-1D7B08342BEE}" srcOrd="0" destOrd="0" presId="urn:microsoft.com/office/officeart/2005/8/layout/hList7"/>
    <dgm:cxn modelId="{3A64FBDA-2FBD-42F0-B1EB-5095E62734E0}" type="presOf" srcId="{430C8568-B51F-41BE-BDE7-0458FCE5C84C}" destId="{FEEEB1AF-D78C-4613-82C6-E9D2FAD70F99}" srcOrd="0" destOrd="0" presId="urn:microsoft.com/office/officeart/2005/8/layout/hList7"/>
    <dgm:cxn modelId="{657E136D-935C-4A98-AAEC-E0658633D963}" type="presOf" srcId="{E6C7C9AB-8769-4AAE-BB05-7D0A88A5D21B}" destId="{2F3438F4-F4E2-4421-951A-D99203F50A50}" srcOrd="0" destOrd="0" presId="urn:microsoft.com/office/officeart/2005/8/layout/hList7"/>
    <dgm:cxn modelId="{5C512695-DB64-488A-B283-2CCC919E1DEB}" type="presOf" srcId="{E03EFE93-27F2-4E56-8100-071C7E20BDDB}" destId="{1A5140FF-6EC1-440D-95DE-150B58C9B567}" srcOrd="0" destOrd="0" presId="urn:microsoft.com/office/officeart/2005/8/layout/hList7"/>
    <dgm:cxn modelId="{A0357949-5A0C-4FF4-8BED-AF3337231A17}" srcId="{B6E9D201-2378-4B30-A5CA-29EABAC12879}" destId="{1EB38F78-636B-4E7F-97CB-459D65102F2B}" srcOrd="3" destOrd="0" parTransId="{8265438F-D28D-4047-91C8-B81E69B99C94}" sibTransId="{7A0CACBB-96DC-40B0-BD51-B6156C19E45A}"/>
    <dgm:cxn modelId="{6DB60A58-26A4-4920-B14D-CBC11FFE2F3C}" type="presOf" srcId="{7ADA1F20-9A65-4BC9-A5C1-7E5CFEB5FBA6}" destId="{BD3824A3-396C-4A61-9EAD-FEF8D6B1EB98}" srcOrd="1" destOrd="0" presId="urn:microsoft.com/office/officeart/2005/8/layout/hList7"/>
    <dgm:cxn modelId="{F121B02A-A902-4D8C-B090-DF11FC5522AF}" type="presOf" srcId="{39C940A0-BE23-464E-8615-2536C95DD336}" destId="{B6847E3B-3847-4D39-8F0E-94817AE9D670}" srcOrd="1" destOrd="0" presId="urn:microsoft.com/office/officeart/2005/8/layout/hList7"/>
    <dgm:cxn modelId="{DF34894A-A4C6-47DD-B23A-0F3D2EDA6E85}" type="presOf" srcId="{DD13BF56-1AF4-4DB5-9738-A758EC198442}" destId="{D721C3E8-D07C-40AA-8C81-4056CCC87FB0}" srcOrd="0" destOrd="0" presId="urn:microsoft.com/office/officeart/2005/8/layout/hList7"/>
    <dgm:cxn modelId="{2F5802D6-5C00-40FF-BD67-007820D8679F}" type="presOf" srcId="{DD13BF56-1AF4-4DB5-9738-A758EC198442}" destId="{D30D9CCF-8685-4898-A325-A74AEF024F09}" srcOrd="1" destOrd="0" presId="urn:microsoft.com/office/officeart/2005/8/layout/hList7"/>
    <dgm:cxn modelId="{0208BD1A-D101-4E5B-AF87-F0EC189E909E}" type="presParOf" srcId="{3BD3D267-EB2C-44AB-92B0-4D71DA1F3F18}" destId="{E6D4AD48-7267-42F4-81CA-2826B47E3C4F}" srcOrd="0" destOrd="0" presId="urn:microsoft.com/office/officeart/2005/8/layout/hList7"/>
    <dgm:cxn modelId="{B4985F85-CD59-4C0D-9E84-4D8CC2A6B977}" type="presParOf" srcId="{3BD3D267-EB2C-44AB-92B0-4D71DA1F3F18}" destId="{96D982B5-4478-4CDF-BA6B-1D16453B2B47}" srcOrd="1" destOrd="0" presId="urn:microsoft.com/office/officeart/2005/8/layout/hList7"/>
    <dgm:cxn modelId="{0801747F-9C75-4398-88C4-1CBE0C9AB27D}" type="presParOf" srcId="{96D982B5-4478-4CDF-BA6B-1D16453B2B47}" destId="{3EB1132C-6824-47AF-972E-24C84C4AF032}" srcOrd="0" destOrd="0" presId="urn:microsoft.com/office/officeart/2005/8/layout/hList7"/>
    <dgm:cxn modelId="{0A59FF03-DDF6-43FC-9B40-D71049A19B58}" type="presParOf" srcId="{3EB1132C-6824-47AF-972E-24C84C4AF032}" destId="{D8C2CB45-65D6-4832-A050-D67238FDCF3D}" srcOrd="0" destOrd="0" presId="urn:microsoft.com/office/officeart/2005/8/layout/hList7"/>
    <dgm:cxn modelId="{EAFD7316-6724-4FD9-9518-A335B544E518}" type="presParOf" srcId="{3EB1132C-6824-47AF-972E-24C84C4AF032}" destId="{5AB90384-35E6-4ADB-907F-C2DF8C6D6F77}" srcOrd="1" destOrd="0" presId="urn:microsoft.com/office/officeart/2005/8/layout/hList7"/>
    <dgm:cxn modelId="{B29FE116-5221-48D4-BC8A-785EEA5DBC18}" type="presParOf" srcId="{3EB1132C-6824-47AF-972E-24C84C4AF032}" destId="{EE5A4CA4-BFBF-4869-9847-4FE908CE0B78}" srcOrd="2" destOrd="0" presId="urn:microsoft.com/office/officeart/2005/8/layout/hList7"/>
    <dgm:cxn modelId="{A9165343-C2D3-4ABF-9616-576316C49F1A}" type="presParOf" srcId="{3EB1132C-6824-47AF-972E-24C84C4AF032}" destId="{137C51EF-20D0-4F5B-82C3-0CBEE14DB30D}" srcOrd="3" destOrd="0" presId="urn:microsoft.com/office/officeart/2005/8/layout/hList7"/>
    <dgm:cxn modelId="{7C1A0E0F-9FCE-4C4A-A1DB-0EBCEA4E02E2}" type="presParOf" srcId="{96D982B5-4478-4CDF-BA6B-1D16453B2B47}" destId="{F117E98D-5210-440D-BCEC-7FCE3B952CAF}" srcOrd="1" destOrd="0" presId="urn:microsoft.com/office/officeart/2005/8/layout/hList7"/>
    <dgm:cxn modelId="{1A309DE2-3020-423C-B7FB-DA886E53620E}" type="presParOf" srcId="{96D982B5-4478-4CDF-BA6B-1D16453B2B47}" destId="{89BF23A5-2082-4FEC-AA4A-CD45E9C876FC}" srcOrd="2" destOrd="0" presId="urn:microsoft.com/office/officeart/2005/8/layout/hList7"/>
    <dgm:cxn modelId="{7CA7007E-A273-4216-B9FA-79247B18BBF2}" type="presParOf" srcId="{89BF23A5-2082-4FEC-AA4A-CD45E9C876FC}" destId="{5BC0AB56-B78B-44A8-91FB-18FE56F61786}" srcOrd="0" destOrd="0" presId="urn:microsoft.com/office/officeart/2005/8/layout/hList7"/>
    <dgm:cxn modelId="{C1F758CC-5C1B-4225-B024-DFB83C77556F}" type="presParOf" srcId="{89BF23A5-2082-4FEC-AA4A-CD45E9C876FC}" destId="{B6847E3B-3847-4D39-8F0E-94817AE9D670}" srcOrd="1" destOrd="0" presId="urn:microsoft.com/office/officeart/2005/8/layout/hList7"/>
    <dgm:cxn modelId="{A3A7654A-DD57-4E11-BDB4-0DF54A6B0E6A}" type="presParOf" srcId="{89BF23A5-2082-4FEC-AA4A-CD45E9C876FC}" destId="{96BF4229-7881-46E1-9661-D902342B62E1}" srcOrd="2" destOrd="0" presId="urn:microsoft.com/office/officeart/2005/8/layout/hList7"/>
    <dgm:cxn modelId="{64B4D1D1-3C00-4E9C-B272-095E205EB7C4}" type="presParOf" srcId="{89BF23A5-2082-4FEC-AA4A-CD45E9C876FC}" destId="{271FEA63-A128-4C6B-8206-41E317C9B974}" srcOrd="3" destOrd="0" presId="urn:microsoft.com/office/officeart/2005/8/layout/hList7"/>
    <dgm:cxn modelId="{71F00C8D-B168-43C3-9208-423133BFEAE5}" type="presParOf" srcId="{96D982B5-4478-4CDF-BA6B-1D16453B2B47}" destId="{D0ADE4BD-4970-4C61-AD38-5734A32941B9}" srcOrd="3" destOrd="0" presId="urn:microsoft.com/office/officeart/2005/8/layout/hList7"/>
    <dgm:cxn modelId="{84F37E7F-F690-40D1-B87F-FF79B80C76CF}" type="presParOf" srcId="{96D982B5-4478-4CDF-BA6B-1D16453B2B47}" destId="{6753A82D-59D9-4E4A-AEE9-CE173A35D912}" srcOrd="4" destOrd="0" presId="urn:microsoft.com/office/officeart/2005/8/layout/hList7"/>
    <dgm:cxn modelId="{198E4EB6-B6FE-4827-B8AF-55A325A3BE51}" type="presParOf" srcId="{6753A82D-59D9-4E4A-AEE9-CE173A35D912}" destId="{1A5140FF-6EC1-440D-95DE-150B58C9B567}" srcOrd="0" destOrd="0" presId="urn:microsoft.com/office/officeart/2005/8/layout/hList7"/>
    <dgm:cxn modelId="{BB564914-8BB6-4F6C-9D73-29E1C87B0080}" type="presParOf" srcId="{6753A82D-59D9-4E4A-AEE9-CE173A35D912}" destId="{98F0B518-B94E-425A-988E-F616A1706D82}" srcOrd="1" destOrd="0" presId="urn:microsoft.com/office/officeart/2005/8/layout/hList7"/>
    <dgm:cxn modelId="{87F0D35D-CF4D-41D1-846A-397F3634FD82}" type="presParOf" srcId="{6753A82D-59D9-4E4A-AEE9-CE173A35D912}" destId="{28F30F49-F24A-43A2-BDAD-5C12A799B4EC}" srcOrd="2" destOrd="0" presId="urn:microsoft.com/office/officeart/2005/8/layout/hList7"/>
    <dgm:cxn modelId="{3C25BA4E-DDC0-4228-B235-B7D7A198DEF0}" type="presParOf" srcId="{6753A82D-59D9-4E4A-AEE9-CE173A35D912}" destId="{EAD11BE5-C214-486A-BE76-74AF2D008C48}" srcOrd="3" destOrd="0" presId="urn:microsoft.com/office/officeart/2005/8/layout/hList7"/>
    <dgm:cxn modelId="{A6BAB4BE-F715-41ED-A5CD-DC19E90180FE}" type="presParOf" srcId="{96D982B5-4478-4CDF-BA6B-1D16453B2B47}" destId="{DA14C893-8D54-4FD1-BC97-2195ABD0807F}" srcOrd="5" destOrd="0" presId="urn:microsoft.com/office/officeart/2005/8/layout/hList7"/>
    <dgm:cxn modelId="{A91A5675-99D3-4EC3-9990-1DE9FAA5174E}" type="presParOf" srcId="{96D982B5-4478-4CDF-BA6B-1D16453B2B47}" destId="{D4C1E931-342C-4747-9F3B-94738CC01974}" srcOrd="6" destOrd="0" presId="urn:microsoft.com/office/officeart/2005/8/layout/hList7"/>
    <dgm:cxn modelId="{F26D50A9-34CB-4E9E-8B46-3D615122BAFE}" type="presParOf" srcId="{D4C1E931-342C-4747-9F3B-94738CC01974}" destId="{E5ECFC6A-D069-4E38-93C6-6543B12A7EB3}" srcOrd="0" destOrd="0" presId="urn:microsoft.com/office/officeart/2005/8/layout/hList7"/>
    <dgm:cxn modelId="{B6E58089-3457-47DC-A729-371FE505480A}" type="presParOf" srcId="{D4C1E931-342C-4747-9F3B-94738CC01974}" destId="{242536FA-FD25-440C-9A48-6623CC913258}" srcOrd="1" destOrd="0" presId="urn:microsoft.com/office/officeart/2005/8/layout/hList7"/>
    <dgm:cxn modelId="{9B54B9A9-AE98-449B-92A5-7B397D8187D0}" type="presParOf" srcId="{D4C1E931-342C-4747-9F3B-94738CC01974}" destId="{83105591-7184-4342-9CD8-BA1684112331}" srcOrd="2" destOrd="0" presId="urn:microsoft.com/office/officeart/2005/8/layout/hList7"/>
    <dgm:cxn modelId="{3BD4A5C4-6C63-406F-A3B1-224C19382EB6}" type="presParOf" srcId="{D4C1E931-342C-4747-9F3B-94738CC01974}" destId="{CE394406-1B22-4DB7-845E-DDBEC26268F7}" srcOrd="3" destOrd="0" presId="urn:microsoft.com/office/officeart/2005/8/layout/hList7"/>
    <dgm:cxn modelId="{CB17BFB6-4CB2-4E31-92AB-6B451E1AEFF5}" type="presParOf" srcId="{96D982B5-4478-4CDF-BA6B-1D16453B2B47}" destId="{8A9C8CC4-9CAE-44B9-8E3D-AA1EE43F797C}" srcOrd="7" destOrd="0" presId="urn:microsoft.com/office/officeart/2005/8/layout/hList7"/>
    <dgm:cxn modelId="{A1C0A623-977C-4DF7-A131-9D9F3A76B068}" type="presParOf" srcId="{96D982B5-4478-4CDF-BA6B-1D16453B2B47}" destId="{4782B808-D0B8-4D84-AD4A-E791D16B51A2}" srcOrd="8" destOrd="0" presId="urn:microsoft.com/office/officeart/2005/8/layout/hList7"/>
    <dgm:cxn modelId="{F1DA8A30-11AE-48A9-8807-FC21CC5FBD3D}" type="presParOf" srcId="{4782B808-D0B8-4D84-AD4A-E791D16B51A2}" destId="{718915F1-EB01-4CA3-8B89-F064BDBFFE99}" srcOrd="0" destOrd="0" presId="urn:microsoft.com/office/officeart/2005/8/layout/hList7"/>
    <dgm:cxn modelId="{288C24C9-0A93-4B4F-8B75-EF4C82C5A13C}" type="presParOf" srcId="{4782B808-D0B8-4D84-AD4A-E791D16B51A2}" destId="{8475F31C-BF92-43AE-B5C4-3065103F7309}" srcOrd="1" destOrd="0" presId="urn:microsoft.com/office/officeart/2005/8/layout/hList7"/>
    <dgm:cxn modelId="{FBDACE18-BCD6-4D68-BB6B-DAF4D24C84AA}" type="presParOf" srcId="{4782B808-D0B8-4D84-AD4A-E791D16B51A2}" destId="{658CE101-7D4E-4ED7-8848-88EE96411BC0}" srcOrd="2" destOrd="0" presId="urn:microsoft.com/office/officeart/2005/8/layout/hList7"/>
    <dgm:cxn modelId="{C9053849-820B-413C-8860-A4724ABE2F49}" type="presParOf" srcId="{4782B808-D0B8-4D84-AD4A-E791D16B51A2}" destId="{5CF07B3C-544F-464B-8F0C-138A86117788}" srcOrd="3" destOrd="0" presId="urn:microsoft.com/office/officeart/2005/8/layout/hList7"/>
    <dgm:cxn modelId="{123B944C-AF72-4D20-A0C2-8A0047556F1E}" type="presParOf" srcId="{96D982B5-4478-4CDF-BA6B-1D16453B2B47}" destId="{2F3438F4-F4E2-4421-951A-D99203F50A50}" srcOrd="9" destOrd="0" presId="urn:microsoft.com/office/officeart/2005/8/layout/hList7"/>
    <dgm:cxn modelId="{19214928-A77D-4168-AF5D-3B9B40DF7155}" type="presParOf" srcId="{96D982B5-4478-4CDF-BA6B-1D16453B2B47}" destId="{6348E2D4-891C-49BC-9110-517972979D15}" srcOrd="10" destOrd="0" presId="urn:microsoft.com/office/officeart/2005/8/layout/hList7"/>
    <dgm:cxn modelId="{479ABD81-1D22-441D-AA38-4FF9B289D624}" type="presParOf" srcId="{6348E2D4-891C-49BC-9110-517972979D15}" destId="{4DC6BFFA-FCF2-4CD4-BDD1-E4B504C81501}" srcOrd="0" destOrd="0" presId="urn:microsoft.com/office/officeart/2005/8/layout/hList7"/>
    <dgm:cxn modelId="{888E73DF-EC47-485A-BC39-9AFE4AD11663}" type="presParOf" srcId="{6348E2D4-891C-49BC-9110-517972979D15}" destId="{65A2F940-F45E-4DC4-9571-DD7F8D152A20}" srcOrd="1" destOrd="0" presId="urn:microsoft.com/office/officeart/2005/8/layout/hList7"/>
    <dgm:cxn modelId="{D7F1A8F9-52F7-4D79-A620-EA6382CD04BE}" type="presParOf" srcId="{6348E2D4-891C-49BC-9110-517972979D15}" destId="{9B77FC07-C95F-4183-97F7-177840468A03}" srcOrd="2" destOrd="0" presId="urn:microsoft.com/office/officeart/2005/8/layout/hList7"/>
    <dgm:cxn modelId="{5C95D2E3-B657-482D-AF41-CC71EA69F0FD}" type="presParOf" srcId="{6348E2D4-891C-49BC-9110-517972979D15}" destId="{3D69B8C7-E4F3-44EB-9787-211CAC003AF7}" srcOrd="3" destOrd="0" presId="urn:microsoft.com/office/officeart/2005/8/layout/hList7"/>
    <dgm:cxn modelId="{BC23605C-D06F-4155-BFA4-13648EA8CC1E}" type="presParOf" srcId="{96D982B5-4478-4CDF-BA6B-1D16453B2B47}" destId="{60DFA460-3C53-4F67-82E4-1D7B08342BEE}" srcOrd="11" destOrd="0" presId="urn:microsoft.com/office/officeart/2005/8/layout/hList7"/>
    <dgm:cxn modelId="{EF7B8EEB-57D8-45D4-BD8E-E138690A9DE5}" type="presParOf" srcId="{96D982B5-4478-4CDF-BA6B-1D16453B2B47}" destId="{3728A91D-73E5-4EE2-A6C3-46E6CE50C7C6}" srcOrd="12" destOrd="0" presId="urn:microsoft.com/office/officeart/2005/8/layout/hList7"/>
    <dgm:cxn modelId="{B95CC5D2-E72C-4CA2-AC51-857FC9746735}" type="presParOf" srcId="{3728A91D-73E5-4EE2-A6C3-46E6CE50C7C6}" destId="{D721C3E8-D07C-40AA-8C81-4056CCC87FB0}" srcOrd="0" destOrd="0" presId="urn:microsoft.com/office/officeart/2005/8/layout/hList7"/>
    <dgm:cxn modelId="{9D013DAD-17FE-4CB6-9587-A5E0A8E55770}" type="presParOf" srcId="{3728A91D-73E5-4EE2-A6C3-46E6CE50C7C6}" destId="{D30D9CCF-8685-4898-A325-A74AEF024F09}" srcOrd="1" destOrd="0" presId="urn:microsoft.com/office/officeart/2005/8/layout/hList7"/>
    <dgm:cxn modelId="{47B74308-50C1-4B1F-9C94-C12DC71FA6A1}" type="presParOf" srcId="{3728A91D-73E5-4EE2-A6C3-46E6CE50C7C6}" destId="{DD7F4865-6580-4D60-8213-4B3E4630CFD1}" srcOrd="2" destOrd="0" presId="urn:microsoft.com/office/officeart/2005/8/layout/hList7"/>
    <dgm:cxn modelId="{38FA4B7E-670C-421F-9860-78BDBBA428EF}" type="presParOf" srcId="{3728A91D-73E5-4EE2-A6C3-46E6CE50C7C6}" destId="{7C992C3B-FDFD-4FF2-A7A7-2F3D1329A624}" srcOrd="3" destOrd="0" presId="urn:microsoft.com/office/officeart/2005/8/layout/hList7"/>
    <dgm:cxn modelId="{246DE0D6-8FD0-48D5-B691-2CCA21017A64}" type="presParOf" srcId="{96D982B5-4478-4CDF-BA6B-1D16453B2B47}" destId="{FEEEB1AF-D78C-4613-82C6-E9D2FAD70F99}" srcOrd="13" destOrd="0" presId="urn:microsoft.com/office/officeart/2005/8/layout/hList7"/>
    <dgm:cxn modelId="{6DA01359-7F26-447C-83E8-B805AA346AB5}" type="presParOf" srcId="{96D982B5-4478-4CDF-BA6B-1D16453B2B47}" destId="{9C73E16F-5E3C-4EAC-AEA1-7077821DB9CF}" srcOrd="14" destOrd="0" presId="urn:microsoft.com/office/officeart/2005/8/layout/hList7"/>
    <dgm:cxn modelId="{5892955B-5A6C-4584-BE58-EC4932E96DF2}" type="presParOf" srcId="{9C73E16F-5E3C-4EAC-AEA1-7077821DB9CF}" destId="{67B8ED14-C6C5-4F0B-B5CB-7113BA675247}" srcOrd="0" destOrd="0" presId="urn:microsoft.com/office/officeart/2005/8/layout/hList7"/>
    <dgm:cxn modelId="{036AD81B-2455-48DD-9C8C-045A211F38F4}" type="presParOf" srcId="{9C73E16F-5E3C-4EAC-AEA1-7077821DB9CF}" destId="{BD3824A3-396C-4A61-9EAD-FEF8D6B1EB98}" srcOrd="1" destOrd="0" presId="urn:microsoft.com/office/officeart/2005/8/layout/hList7"/>
    <dgm:cxn modelId="{2A12DBF5-CB75-4A0A-8A64-B473A32AEE17}" type="presParOf" srcId="{9C73E16F-5E3C-4EAC-AEA1-7077821DB9CF}" destId="{FA42D593-7C4F-4A3A-88DA-D565D7CACABC}" srcOrd="2" destOrd="0" presId="urn:microsoft.com/office/officeart/2005/8/layout/hList7"/>
    <dgm:cxn modelId="{225E4E0A-A28C-4EE3-AF27-083D2316CD96}" type="presParOf" srcId="{9C73E16F-5E3C-4EAC-AEA1-7077821DB9CF}" destId="{67D1FF37-AE80-474E-8359-225ED948946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CDB1CBA0-507B-422E-8268-32D2F308AC46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1029701-EA9D-4AC4-9F40-BC7AFA6205D5}">
      <dgm:prSet phldrT="[Texto]" custT="1"/>
      <dgm:spPr/>
      <dgm:t>
        <a:bodyPr/>
        <a:lstStyle/>
        <a:p>
          <a:pPr rtl="0"/>
          <a:r>
            <a:rPr lang="es-E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rPr>
            <a:t>Instrumentos aplicables a Ejes y Medidas</a:t>
          </a:r>
          <a:endParaRPr lang="es-ES" sz="2000" dirty="0"/>
        </a:p>
      </dgm:t>
    </dgm:pt>
    <dgm:pt modelId="{3625E1FC-E2C9-47E2-9723-0C19B1DAA0CE}" type="parTrans" cxnId="{D4AC22AC-5613-4AAC-BEE2-5EE1B7711192}">
      <dgm:prSet/>
      <dgm:spPr/>
      <dgm:t>
        <a:bodyPr/>
        <a:lstStyle/>
        <a:p>
          <a:endParaRPr lang="es-ES"/>
        </a:p>
      </dgm:t>
    </dgm:pt>
    <dgm:pt modelId="{68651E25-1566-437D-9B50-C27E988D96D7}" type="sibTrans" cxnId="{D4AC22AC-5613-4AAC-BEE2-5EE1B7711192}">
      <dgm:prSet/>
      <dgm:spPr/>
      <dgm:t>
        <a:bodyPr/>
        <a:lstStyle/>
        <a:p>
          <a:endParaRPr lang="es-ES"/>
        </a:p>
      </dgm:t>
    </dgm:pt>
    <dgm:pt modelId="{E001D0E5-D866-4FDD-8EE5-7DBA3448D6B4}">
      <dgm:prSet phldrT="[Texto]"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es-ES" sz="2000" b="1" dirty="0" smtClean="0">
              <a:solidFill>
                <a:schemeClr val="accent1">
                  <a:lumMod val="75000"/>
                </a:schemeClr>
              </a:solidFill>
            </a:rPr>
            <a:t>Instrumentos financieros</a:t>
          </a:r>
          <a:endParaRPr lang="es-E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F23EEB64-EE14-4C12-BFDB-9DF943133029}" type="parTrans" cxnId="{602FC089-D9DE-40E7-A926-967F0C673EFB}">
      <dgm:prSet/>
      <dgm:spPr/>
      <dgm:t>
        <a:bodyPr/>
        <a:lstStyle/>
        <a:p>
          <a:endParaRPr lang="es-ES"/>
        </a:p>
      </dgm:t>
    </dgm:pt>
    <dgm:pt modelId="{83F6050C-2D2C-45A0-8153-39BD2BC0365E}" type="sibTrans" cxnId="{602FC089-D9DE-40E7-A926-967F0C673EFB}">
      <dgm:prSet/>
      <dgm:spPr/>
      <dgm:t>
        <a:bodyPr/>
        <a:lstStyle/>
        <a:p>
          <a:endParaRPr lang="es-ES"/>
        </a:p>
      </dgm:t>
    </dgm:pt>
    <dgm:pt modelId="{9CF31417-8A93-4EED-8778-37FB74A34E65}">
      <dgm:prSet phldrT="[Texto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chemeClr val="accent1">
                  <a:lumMod val="75000"/>
                </a:schemeClr>
              </a:solidFill>
            </a:rPr>
            <a:t>Instrumentos fiscales</a:t>
          </a:r>
          <a:endParaRPr lang="es-E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E4C00C20-C772-48C6-A94F-9E938D07AF0C}" type="parTrans" cxnId="{52ACF85C-5498-47A1-9F8B-CEC4FDE38486}">
      <dgm:prSet/>
      <dgm:spPr/>
      <dgm:t>
        <a:bodyPr/>
        <a:lstStyle/>
        <a:p>
          <a:endParaRPr lang="es-ES"/>
        </a:p>
      </dgm:t>
    </dgm:pt>
    <dgm:pt modelId="{414F7F02-FC8F-4A3D-8148-29ABA072E22B}" type="sibTrans" cxnId="{52ACF85C-5498-47A1-9F8B-CEC4FDE38486}">
      <dgm:prSet/>
      <dgm:spPr/>
      <dgm:t>
        <a:bodyPr/>
        <a:lstStyle/>
        <a:p>
          <a:endParaRPr lang="es-ES"/>
        </a:p>
      </dgm:t>
    </dgm:pt>
    <dgm:pt modelId="{9142CB08-BFF0-497F-B1C0-C0D086690C77}">
      <dgm:prSet phldrT="[Texto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chemeClr val="accent1">
                  <a:lumMod val="75000"/>
                </a:schemeClr>
              </a:solidFill>
            </a:rPr>
            <a:t>Servicios avanzados</a:t>
          </a:r>
          <a:endParaRPr lang="es-E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47B394A2-629C-4E97-B94F-9A18EFBBB583}" type="parTrans" cxnId="{A9152C25-48F3-4985-980C-6854900AF51B}">
      <dgm:prSet/>
      <dgm:spPr/>
      <dgm:t>
        <a:bodyPr/>
        <a:lstStyle/>
        <a:p>
          <a:endParaRPr lang="es-ES"/>
        </a:p>
      </dgm:t>
    </dgm:pt>
    <dgm:pt modelId="{3995DA23-C824-4DD2-84BB-4B1A54A5C3D1}" type="sibTrans" cxnId="{A9152C25-48F3-4985-980C-6854900AF51B}">
      <dgm:prSet/>
      <dgm:spPr/>
      <dgm:t>
        <a:bodyPr/>
        <a:lstStyle/>
        <a:p>
          <a:endParaRPr lang="es-ES"/>
        </a:p>
      </dgm:t>
    </dgm:pt>
    <dgm:pt modelId="{FC40A8B0-1E10-4F33-8EA7-559054D1E850}">
      <dgm:prSet phldrT="[Texto]"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chemeClr val="accent1">
                  <a:lumMod val="75000"/>
                </a:schemeClr>
              </a:solidFill>
            </a:rPr>
            <a:t>Infraestructuras para la innovación y el emprendimiento</a:t>
          </a:r>
          <a:endParaRPr lang="es-E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4AEEDE3B-A150-4427-A90F-E74D8057C961}" type="parTrans" cxnId="{6BEFE89B-CC44-4844-9531-170788AF3E59}">
      <dgm:prSet/>
      <dgm:spPr/>
      <dgm:t>
        <a:bodyPr/>
        <a:lstStyle/>
        <a:p>
          <a:endParaRPr lang="es-ES"/>
        </a:p>
      </dgm:t>
    </dgm:pt>
    <dgm:pt modelId="{CFC684DB-F9C5-4282-895B-CEF1CA7E13A6}" type="sibTrans" cxnId="{6BEFE89B-CC44-4844-9531-170788AF3E59}">
      <dgm:prSet/>
      <dgm:spPr/>
      <dgm:t>
        <a:bodyPr/>
        <a:lstStyle/>
        <a:p>
          <a:endParaRPr lang="es-ES"/>
        </a:p>
      </dgm:t>
    </dgm:pt>
    <dgm:pt modelId="{06512791-5393-4D17-A355-E39BD77CC340}">
      <dgm:prSet phldrT="[Texto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chemeClr val="accent1">
                  <a:lumMod val="75000"/>
                </a:schemeClr>
              </a:solidFill>
            </a:rPr>
            <a:t>Procedimientos de compra pública innovadora</a:t>
          </a:r>
          <a:endParaRPr lang="es-E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E85E4670-6F00-4FA2-9191-FDCA862B77AC}" type="parTrans" cxnId="{24839EF0-C468-49A2-BD2E-A54EA02973F3}">
      <dgm:prSet/>
      <dgm:spPr/>
      <dgm:t>
        <a:bodyPr/>
        <a:lstStyle/>
        <a:p>
          <a:endParaRPr lang="es-ES"/>
        </a:p>
      </dgm:t>
    </dgm:pt>
    <dgm:pt modelId="{B6356875-B6B6-4A5E-BF07-7839DC3AF4D1}" type="sibTrans" cxnId="{24839EF0-C468-49A2-BD2E-A54EA02973F3}">
      <dgm:prSet/>
      <dgm:spPr/>
      <dgm:t>
        <a:bodyPr/>
        <a:lstStyle/>
        <a:p>
          <a:endParaRPr lang="es-ES"/>
        </a:p>
      </dgm:t>
    </dgm:pt>
    <dgm:pt modelId="{4E5C7A3B-1ACF-47E6-9DB4-E0D30DEFD4A1}">
      <dgm:prSet phldrT="[Texto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chemeClr val="accent1">
                  <a:lumMod val="75000"/>
                </a:schemeClr>
              </a:solidFill>
            </a:rPr>
            <a:t>Desarrollo normativo</a:t>
          </a:r>
          <a:endParaRPr lang="es-E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AF57728D-AB36-4D5B-A4FE-33DE2F1B8A87}" type="parTrans" cxnId="{0DA3ACE9-8E03-4A8B-8A35-2E72D299472F}">
      <dgm:prSet/>
      <dgm:spPr/>
      <dgm:t>
        <a:bodyPr/>
        <a:lstStyle/>
        <a:p>
          <a:endParaRPr lang="es-ES"/>
        </a:p>
      </dgm:t>
    </dgm:pt>
    <dgm:pt modelId="{387BF488-DD9D-4984-89B9-B3BC62985847}" type="sibTrans" cxnId="{0DA3ACE9-8E03-4A8B-8A35-2E72D299472F}">
      <dgm:prSet/>
      <dgm:spPr/>
      <dgm:t>
        <a:bodyPr/>
        <a:lstStyle/>
        <a:p>
          <a:endParaRPr lang="es-ES"/>
        </a:p>
      </dgm:t>
    </dgm:pt>
    <dgm:pt modelId="{5BE4B391-6745-4F7E-878F-9F1040BC1DF3}" type="pres">
      <dgm:prSet presAssocID="{CDB1CBA0-507B-422E-8268-32D2F308AC4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6A31F4-1AE3-4811-95B5-FD3B2F2972BF}" type="pres">
      <dgm:prSet presAssocID="{CDB1CBA0-507B-422E-8268-32D2F308AC46}" presName="radial" presStyleCnt="0">
        <dgm:presLayoutVars>
          <dgm:animLvl val="ctr"/>
        </dgm:presLayoutVars>
      </dgm:prSet>
      <dgm:spPr/>
    </dgm:pt>
    <dgm:pt modelId="{D4E2D57B-E754-4144-BD3F-7ABE683097C1}" type="pres">
      <dgm:prSet presAssocID="{41029701-EA9D-4AC4-9F40-BC7AFA6205D5}" presName="centerShape" presStyleLbl="vennNode1" presStyleIdx="0" presStyleCnt="7" custScaleX="129931"/>
      <dgm:spPr/>
      <dgm:t>
        <a:bodyPr/>
        <a:lstStyle/>
        <a:p>
          <a:endParaRPr lang="es-ES"/>
        </a:p>
      </dgm:t>
    </dgm:pt>
    <dgm:pt modelId="{CD7E8A8E-F23D-43D9-A8C1-04146B0221FD}" type="pres">
      <dgm:prSet presAssocID="{E001D0E5-D866-4FDD-8EE5-7DBA3448D6B4}" presName="node" presStyleLbl="vennNode1" presStyleIdx="1" presStyleCnt="7" custScaleX="191795" custRadScaleRad="95282" custRadScaleInc="55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B02B91-FB96-4542-8FEB-165B5EABCFF7}" type="pres">
      <dgm:prSet presAssocID="{9CF31417-8A93-4EED-8778-37FB74A34E65}" presName="node" presStyleLbl="vennNode1" presStyleIdx="2" presStyleCnt="7" custScaleX="199058" custRadScaleRad="117888" custRadScaleInc="7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4EE9C3-3996-458A-AECC-19BD65263027}" type="pres">
      <dgm:prSet presAssocID="{9142CB08-BFF0-497F-B1C0-C0D086690C77}" presName="node" presStyleLbl="vennNode1" presStyleIdx="3" presStyleCnt="7" custScaleX="216492" custRadScaleRad="122517" custRadScaleInc="-122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C4FF85-E8B7-4BE9-A4E1-DCA8D56135AB}" type="pres">
      <dgm:prSet presAssocID="{FC40A8B0-1E10-4F33-8EA7-559054D1E850}" presName="node" presStyleLbl="vennNode1" presStyleIdx="4" presStyleCnt="7" custScaleX="216819" custRadScaleRad="96321" custRadScaleInc="-52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0D52D0-BF3B-47F6-BB81-408E100486BD}" type="pres">
      <dgm:prSet presAssocID="{06512791-5393-4D17-A355-E39BD77CC340}" presName="node" presStyleLbl="vennNode1" presStyleIdx="5" presStyleCnt="7" custScaleX="211862" custRadScaleRad="114642" custRadScaleInc="95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C7872C-E6DF-45FD-86E3-57BE28CBC559}" type="pres">
      <dgm:prSet presAssocID="{4E5C7A3B-1ACF-47E6-9DB4-E0D30DEFD4A1}" presName="node" presStyleLbl="vennNode1" presStyleIdx="6" presStyleCnt="7" custScaleX="196743" custRadScaleRad="112691" custRadScaleInc="-51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AC22AC-5613-4AAC-BEE2-5EE1B7711192}" srcId="{CDB1CBA0-507B-422E-8268-32D2F308AC46}" destId="{41029701-EA9D-4AC4-9F40-BC7AFA6205D5}" srcOrd="0" destOrd="0" parTransId="{3625E1FC-E2C9-47E2-9723-0C19B1DAA0CE}" sibTransId="{68651E25-1566-437D-9B50-C27E988D96D7}"/>
    <dgm:cxn modelId="{602FC089-D9DE-40E7-A926-967F0C673EFB}" srcId="{41029701-EA9D-4AC4-9F40-BC7AFA6205D5}" destId="{E001D0E5-D866-4FDD-8EE5-7DBA3448D6B4}" srcOrd="0" destOrd="0" parTransId="{F23EEB64-EE14-4C12-BFDB-9DF943133029}" sibTransId="{83F6050C-2D2C-45A0-8153-39BD2BC0365E}"/>
    <dgm:cxn modelId="{6BEFE89B-CC44-4844-9531-170788AF3E59}" srcId="{41029701-EA9D-4AC4-9F40-BC7AFA6205D5}" destId="{FC40A8B0-1E10-4F33-8EA7-559054D1E850}" srcOrd="3" destOrd="0" parTransId="{4AEEDE3B-A150-4427-A90F-E74D8057C961}" sibTransId="{CFC684DB-F9C5-4282-895B-CEF1CA7E13A6}"/>
    <dgm:cxn modelId="{6246BE30-CEC7-409F-B61B-F51D59B89BED}" type="presOf" srcId="{9CF31417-8A93-4EED-8778-37FB74A34E65}" destId="{90B02B91-FB96-4542-8FEB-165B5EABCFF7}" srcOrd="0" destOrd="0" presId="urn:microsoft.com/office/officeart/2005/8/layout/radial3"/>
    <dgm:cxn modelId="{61F50CE7-9DA0-43F0-B6D4-273005C5991D}" type="presOf" srcId="{FC40A8B0-1E10-4F33-8EA7-559054D1E850}" destId="{CBC4FF85-E8B7-4BE9-A4E1-DCA8D56135AB}" srcOrd="0" destOrd="0" presId="urn:microsoft.com/office/officeart/2005/8/layout/radial3"/>
    <dgm:cxn modelId="{25B9A758-2D47-40B2-BF17-F9FB8AEE2597}" type="presOf" srcId="{CDB1CBA0-507B-422E-8268-32D2F308AC46}" destId="{5BE4B391-6745-4F7E-878F-9F1040BC1DF3}" srcOrd="0" destOrd="0" presId="urn:microsoft.com/office/officeart/2005/8/layout/radial3"/>
    <dgm:cxn modelId="{AB88BB02-22E1-4A6A-B976-484AAB70F644}" type="presOf" srcId="{4E5C7A3B-1ACF-47E6-9DB4-E0D30DEFD4A1}" destId="{ADC7872C-E6DF-45FD-86E3-57BE28CBC559}" srcOrd="0" destOrd="0" presId="urn:microsoft.com/office/officeart/2005/8/layout/radial3"/>
    <dgm:cxn modelId="{24839EF0-C468-49A2-BD2E-A54EA02973F3}" srcId="{41029701-EA9D-4AC4-9F40-BC7AFA6205D5}" destId="{06512791-5393-4D17-A355-E39BD77CC340}" srcOrd="4" destOrd="0" parTransId="{E85E4670-6F00-4FA2-9191-FDCA862B77AC}" sibTransId="{B6356875-B6B6-4A5E-BF07-7839DC3AF4D1}"/>
    <dgm:cxn modelId="{A8BBA2D1-6BD4-44D6-9C1D-F1413796BCF1}" type="presOf" srcId="{41029701-EA9D-4AC4-9F40-BC7AFA6205D5}" destId="{D4E2D57B-E754-4144-BD3F-7ABE683097C1}" srcOrd="0" destOrd="0" presId="urn:microsoft.com/office/officeart/2005/8/layout/radial3"/>
    <dgm:cxn modelId="{0DA3ACE9-8E03-4A8B-8A35-2E72D299472F}" srcId="{41029701-EA9D-4AC4-9F40-BC7AFA6205D5}" destId="{4E5C7A3B-1ACF-47E6-9DB4-E0D30DEFD4A1}" srcOrd="5" destOrd="0" parTransId="{AF57728D-AB36-4D5B-A4FE-33DE2F1B8A87}" sibTransId="{387BF488-DD9D-4984-89B9-B3BC62985847}"/>
    <dgm:cxn modelId="{05B44606-9971-4F73-8884-DF6304100065}" type="presOf" srcId="{9142CB08-BFF0-497F-B1C0-C0D086690C77}" destId="{244EE9C3-3996-458A-AECC-19BD65263027}" srcOrd="0" destOrd="0" presId="urn:microsoft.com/office/officeart/2005/8/layout/radial3"/>
    <dgm:cxn modelId="{C661E98A-18A7-4CBE-A262-90C9237792ED}" type="presOf" srcId="{E001D0E5-D866-4FDD-8EE5-7DBA3448D6B4}" destId="{CD7E8A8E-F23D-43D9-A8C1-04146B0221FD}" srcOrd="0" destOrd="0" presId="urn:microsoft.com/office/officeart/2005/8/layout/radial3"/>
    <dgm:cxn modelId="{52ACF85C-5498-47A1-9F8B-CEC4FDE38486}" srcId="{41029701-EA9D-4AC4-9F40-BC7AFA6205D5}" destId="{9CF31417-8A93-4EED-8778-37FB74A34E65}" srcOrd="1" destOrd="0" parTransId="{E4C00C20-C772-48C6-A94F-9E938D07AF0C}" sibTransId="{414F7F02-FC8F-4A3D-8148-29ABA072E22B}"/>
    <dgm:cxn modelId="{A9152C25-48F3-4985-980C-6854900AF51B}" srcId="{41029701-EA9D-4AC4-9F40-BC7AFA6205D5}" destId="{9142CB08-BFF0-497F-B1C0-C0D086690C77}" srcOrd="2" destOrd="0" parTransId="{47B394A2-629C-4E97-B94F-9A18EFBBB583}" sibTransId="{3995DA23-C824-4DD2-84BB-4B1A54A5C3D1}"/>
    <dgm:cxn modelId="{D501D59B-86C0-4C1C-869E-547B8A080C69}" type="presOf" srcId="{06512791-5393-4D17-A355-E39BD77CC340}" destId="{030D52D0-BF3B-47F6-BB81-408E100486BD}" srcOrd="0" destOrd="0" presId="urn:microsoft.com/office/officeart/2005/8/layout/radial3"/>
    <dgm:cxn modelId="{AC5553D3-D4D7-4D50-8D7B-7C74955D0C68}" type="presParOf" srcId="{5BE4B391-6745-4F7E-878F-9F1040BC1DF3}" destId="{2E6A31F4-1AE3-4811-95B5-FD3B2F2972BF}" srcOrd="0" destOrd="0" presId="urn:microsoft.com/office/officeart/2005/8/layout/radial3"/>
    <dgm:cxn modelId="{F1BB353B-7B1C-4DD1-809A-E6A5863457A8}" type="presParOf" srcId="{2E6A31F4-1AE3-4811-95B5-FD3B2F2972BF}" destId="{D4E2D57B-E754-4144-BD3F-7ABE683097C1}" srcOrd="0" destOrd="0" presId="urn:microsoft.com/office/officeart/2005/8/layout/radial3"/>
    <dgm:cxn modelId="{189E8B6E-9F97-4ED3-A817-718F38B02645}" type="presParOf" srcId="{2E6A31F4-1AE3-4811-95B5-FD3B2F2972BF}" destId="{CD7E8A8E-F23D-43D9-A8C1-04146B0221FD}" srcOrd="1" destOrd="0" presId="urn:microsoft.com/office/officeart/2005/8/layout/radial3"/>
    <dgm:cxn modelId="{C0032949-CFD1-4F5F-AD24-CB09F760AE18}" type="presParOf" srcId="{2E6A31F4-1AE3-4811-95B5-FD3B2F2972BF}" destId="{90B02B91-FB96-4542-8FEB-165B5EABCFF7}" srcOrd="2" destOrd="0" presId="urn:microsoft.com/office/officeart/2005/8/layout/radial3"/>
    <dgm:cxn modelId="{59437919-0039-4336-8539-9CADB251A342}" type="presParOf" srcId="{2E6A31F4-1AE3-4811-95B5-FD3B2F2972BF}" destId="{244EE9C3-3996-458A-AECC-19BD65263027}" srcOrd="3" destOrd="0" presId="urn:microsoft.com/office/officeart/2005/8/layout/radial3"/>
    <dgm:cxn modelId="{2E6CEFBC-88DC-496C-B59E-497F18199473}" type="presParOf" srcId="{2E6A31F4-1AE3-4811-95B5-FD3B2F2972BF}" destId="{CBC4FF85-E8B7-4BE9-A4E1-DCA8D56135AB}" srcOrd="4" destOrd="0" presId="urn:microsoft.com/office/officeart/2005/8/layout/radial3"/>
    <dgm:cxn modelId="{1C4A0AFA-44F5-4FE7-A81A-DA25FFFB94FB}" type="presParOf" srcId="{2E6A31F4-1AE3-4811-95B5-FD3B2F2972BF}" destId="{030D52D0-BF3B-47F6-BB81-408E100486BD}" srcOrd="5" destOrd="0" presId="urn:microsoft.com/office/officeart/2005/8/layout/radial3"/>
    <dgm:cxn modelId="{E7DB2D80-3001-4524-AF75-870614918973}" type="presParOf" srcId="{2E6A31F4-1AE3-4811-95B5-FD3B2F2972BF}" destId="{ADC7872C-E6DF-45FD-86E3-57BE28CBC55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48DAEB2-5428-41E5-A204-C790D2A3C45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EFC40FB-72E9-4643-A40B-1A75C71B1BF9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400" b="1" dirty="0" smtClean="0"/>
            <a:t>Fuentes de financiación</a:t>
          </a:r>
          <a:endParaRPr lang="es-ES" sz="1400" b="1" dirty="0"/>
        </a:p>
      </dgm:t>
    </dgm:pt>
    <dgm:pt modelId="{F1B372A5-9936-4109-B481-FE93F1933B2B}" type="parTrans" cxnId="{B4EF8565-E766-48B7-B634-063FB6EF6137}">
      <dgm:prSet/>
      <dgm:spPr/>
      <dgm:t>
        <a:bodyPr/>
        <a:lstStyle/>
        <a:p>
          <a:endParaRPr lang="es-ES"/>
        </a:p>
      </dgm:t>
    </dgm:pt>
    <dgm:pt modelId="{9F2DCC5E-ACFB-4127-9C74-FC5DDD2E0D61}" type="sibTrans" cxnId="{B4EF8565-E766-48B7-B634-063FB6EF6137}">
      <dgm:prSet/>
      <dgm:spPr/>
      <dgm:t>
        <a:bodyPr/>
        <a:lstStyle/>
        <a:p>
          <a:endParaRPr lang="es-ES"/>
        </a:p>
      </dgm:t>
    </dgm:pt>
    <dgm:pt modelId="{C63F3AB1-CECB-4EDD-8090-A3566BBC3E15}">
      <dgm:prSet phldrT="[Texto]" custT="1"/>
      <dgm:spPr/>
      <dgm:t>
        <a:bodyPr/>
        <a:lstStyle/>
        <a:p>
          <a:r>
            <a:rPr lang="es-ES" sz="2000" b="1" dirty="0" smtClean="0"/>
            <a:t>Administración Pública</a:t>
          </a:r>
          <a:endParaRPr lang="es-ES" sz="2000" b="1" dirty="0"/>
        </a:p>
      </dgm:t>
    </dgm:pt>
    <dgm:pt modelId="{0D1F708D-0258-4358-9CE4-417167458C70}" type="parTrans" cxnId="{836E4133-E7D1-4AC1-BA6C-8244ED17F573}">
      <dgm:prSet/>
      <dgm:spPr/>
      <dgm:t>
        <a:bodyPr/>
        <a:lstStyle/>
        <a:p>
          <a:endParaRPr lang="es-ES" dirty="0"/>
        </a:p>
      </dgm:t>
    </dgm:pt>
    <dgm:pt modelId="{8E958191-C324-4799-B5EC-0F983C77271B}" type="sibTrans" cxnId="{836E4133-E7D1-4AC1-BA6C-8244ED17F573}">
      <dgm:prSet/>
      <dgm:spPr/>
      <dgm:t>
        <a:bodyPr/>
        <a:lstStyle/>
        <a:p>
          <a:endParaRPr lang="es-ES"/>
        </a:p>
      </dgm:t>
    </dgm:pt>
    <dgm:pt modelId="{82D167E0-2024-4BDB-B24C-4793E873774F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2000" b="1" dirty="0" smtClean="0">
              <a:solidFill>
                <a:schemeClr val="accent1">
                  <a:lumMod val="75000"/>
                </a:schemeClr>
              </a:solidFill>
            </a:rPr>
            <a:t>UE</a:t>
          </a:r>
          <a:endParaRPr lang="es-ES" sz="2000" b="1" dirty="0">
            <a:solidFill>
              <a:schemeClr val="accent1">
                <a:lumMod val="75000"/>
              </a:schemeClr>
            </a:solidFill>
          </a:endParaRPr>
        </a:p>
      </dgm:t>
    </dgm:pt>
    <dgm:pt modelId="{9E6B17A8-4344-4DA6-883B-52AD5B448542}" type="parTrans" cxnId="{01C5D927-0583-49F0-9807-D93DBE0AD684}">
      <dgm:prSet/>
      <dgm:spPr/>
      <dgm:t>
        <a:bodyPr/>
        <a:lstStyle/>
        <a:p>
          <a:endParaRPr lang="es-ES" dirty="0"/>
        </a:p>
      </dgm:t>
    </dgm:pt>
    <dgm:pt modelId="{49AA85B2-267C-4580-A5B2-235CF28B06B2}" type="sibTrans" cxnId="{01C5D927-0583-49F0-9807-D93DBE0AD684}">
      <dgm:prSet/>
      <dgm:spPr/>
      <dgm:t>
        <a:bodyPr/>
        <a:lstStyle/>
        <a:p>
          <a:endParaRPr lang="es-ES"/>
        </a:p>
      </dgm:t>
    </dgm:pt>
    <dgm:pt modelId="{028AF217-0AFB-4D91-8A53-985323A7AC0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800" b="1" dirty="0" smtClean="0">
              <a:solidFill>
                <a:schemeClr val="accent1">
                  <a:lumMod val="75000"/>
                </a:schemeClr>
              </a:solidFill>
            </a:rPr>
            <a:t>Nacional</a:t>
          </a:r>
          <a:endParaRPr lang="es-ES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09D90544-738A-41CF-A6FF-5E9E246BC314}" type="parTrans" cxnId="{9A0E7666-931E-4173-ABD4-5716FF02992A}">
      <dgm:prSet/>
      <dgm:spPr/>
      <dgm:t>
        <a:bodyPr/>
        <a:lstStyle/>
        <a:p>
          <a:endParaRPr lang="es-ES" dirty="0"/>
        </a:p>
      </dgm:t>
    </dgm:pt>
    <dgm:pt modelId="{51ED7557-03A0-48AE-B059-61E8E9F7FE95}" type="sibTrans" cxnId="{9A0E7666-931E-4173-ABD4-5716FF02992A}">
      <dgm:prSet/>
      <dgm:spPr/>
      <dgm:t>
        <a:bodyPr/>
        <a:lstStyle/>
        <a:p>
          <a:endParaRPr lang="es-ES"/>
        </a:p>
      </dgm:t>
    </dgm:pt>
    <dgm:pt modelId="{35781DA2-EC6B-4834-9CD0-E4093F14A612}">
      <dgm:prSet phldrT="[Texto]" custT="1"/>
      <dgm:spPr/>
      <dgm:t>
        <a:bodyPr/>
        <a:lstStyle/>
        <a:p>
          <a:r>
            <a:rPr lang="es-ES" sz="2000" b="1" dirty="0" smtClean="0"/>
            <a:t>Sector privado </a:t>
          </a:r>
          <a:r>
            <a:rPr lang="es-ES" sz="1400" b="1" dirty="0" smtClean="0"/>
            <a:t>(37%)</a:t>
          </a:r>
          <a:endParaRPr lang="es-ES" sz="1400" b="1" dirty="0"/>
        </a:p>
      </dgm:t>
    </dgm:pt>
    <dgm:pt modelId="{1B38CC14-187F-4050-900A-B70A7E5D2EDE}" type="parTrans" cxnId="{D6367C4F-5DEC-448B-93EC-3FE91C835A98}">
      <dgm:prSet/>
      <dgm:spPr/>
      <dgm:t>
        <a:bodyPr/>
        <a:lstStyle/>
        <a:p>
          <a:endParaRPr lang="es-ES" dirty="0"/>
        </a:p>
      </dgm:t>
    </dgm:pt>
    <dgm:pt modelId="{50EA4629-0774-49F1-904C-26F11795A186}" type="sibTrans" cxnId="{D6367C4F-5DEC-448B-93EC-3FE91C835A98}">
      <dgm:prSet/>
      <dgm:spPr/>
      <dgm:t>
        <a:bodyPr/>
        <a:lstStyle/>
        <a:p>
          <a:endParaRPr lang="es-ES"/>
        </a:p>
      </dgm:t>
    </dgm:pt>
    <dgm:pt modelId="{B7DB5B39-266E-40F5-8F18-54645E1A1383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100" b="0" dirty="0" smtClean="0">
              <a:solidFill>
                <a:schemeClr val="accent1">
                  <a:lumMod val="75000"/>
                </a:schemeClr>
              </a:solidFill>
            </a:rPr>
            <a:t>Capital Riesgo, Business Angels, Consorcios públicos-privados, etc.</a:t>
          </a:r>
          <a:endParaRPr lang="es-ES" sz="1100" b="0" dirty="0">
            <a:solidFill>
              <a:schemeClr val="accent1">
                <a:lumMod val="75000"/>
              </a:schemeClr>
            </a:solidFill>
          </a:endParaRPr>
        </a:p>
      </dgm:t>
    </dgm:pt>
    <dgm:pt modelId="{AA5EF7C0-7601-4168-9DC4-D6B60F307A3D}" type="parTrans" cxnId="{2A5A27CC-90AE-4B5F-90D8-E42FA3331984}">
      <dgm:prSet/>
      <dgm:spPr/>
      <dgm:t>
        <a:bodyPr/>
        <a:lstStyle/>
        <a:p>
          <a:endParaRPr lang="es-ES" dirty="0"/>
        </a:p>
      </dgm:t>
    </dgm:pt>
    <dgm:pt modelId="{156045E9-B107-41DE-BDE9-871F0E1E9417}" type="sibTrans" cxnId="{2A5A27CC-90AE-4B5F-90D8-E42FA3331984}">
      <dgm:prSet/>
      <dgm:spPr/>
      <dgm:t>
        <a:bodyPr/>
        <a:lstStyle/>
        <a:p>
          <a:endParaRPr lang="es-ES"/>
        </a:p>
      </dgm:t>
    </dgm:pt>
    <dgm:pt modelId="{C192C2E4-575E-4F70-B919-B88890E0B452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800" b="1" dirty="0" smtClean="0">
              <a:solidFill>
                <a:schemeClr val="accent1">
                  <a:lumMod val="75000"/>
                </a:schemeClr>
              </a:solidFill>
            </a:rPr>
            <a:t>Regional</a:t>
          </a:r>
          <a:endParaRPr lang="es-ES" sz="1800" b="1" dirty="0">
            <a:solidFill>
              <a:schemeClr val="accent1">
                <a:lumMod val="75000"/>
              </a:schemeClr>
            </a:solidFill>
          </a:endParaRPr>
        </a:p>
      </dgm:t>
    </dgm:pt>
    <dgm:pt modelId="{6DD4394F-D96F-4157-91BB-E073D784EB9F}" type="parTrans" cxnId="{FF3A49A5-BDA6-484C-AC8F-4FD43BA7B4B8}">
      <dgm:prSet/>
      <dgm:spPr/>
      <dgm:t>
        <a:bodyPr/>
        <a:lstStyle/>
        <a:p>
          <a:endParaRPr lang="es-ES" dirty="0"/>
        </a:p>
      </dgm:t>
    </dgm:pt>
    <dgm:pt modelId="{80443FE0-BD60-4F58-8942-820EB490F111}" type="sibTrans" cxnId="{FF3A49A5-BDA6-484C-AC8F-4FD43BA7B4B8}">
      <dgm:prSet/>
      <dgm:spPr/>
      <dgm:t>
        <a:bodyPr/>
        <a:lstStyle/>
        <a:p>
          <a:endParaRPr lang="es-ES"/>
        </a:p>
      </dgm:t>
    </dgm:pt>
    <dgm:pt modelId="{8EC0A23A-BECC-46B8-8D9B-FC4189598ED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MEC Política de Cohesión (FEDER, FSE, FEADER, FEMP)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55CD7ED2-04C8-42A6-8E7C-BEA6F8A15AAB}" type="parTrans" cxnId="{741FE67A-CB98-44A6-804D-F39BBBE706BC}">
      <dgm:prSet/>
      <dgm:spPr/>
      <dgm:t>
        <a:bodyPr/>
        <a:lstStyle/>
        <a:p>
          <a:endParaRPr lang="es-ES" dirty="0"/>
        </a:p>
      </dgm:t>
    </dgm:pt>
    <dgm:pt modelId="{88AE93C0-769D-489B-9BF7-05A685DFE338}" type="sibTrans" cxnId="{741FE67A-CB98-44A6-804D-F39BBBE706BC}">
      <dgm:prSet/>
      <dgm:spPr/>
      <dgm:t>
        <a:bodyPr/>
        <a:lstStyle/>
        <a:p>
          <a:endParaRPr lang="es-ES"/>
        </a:p>
      </dgm:t>
    </dgm:pt>
    <dgm:pt modelId="{4BD69C0B-63DC-410E-A300-FAA52AB0E40D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Horizonte 2020 (H2020)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6F3F4529-A895-4F73-A8C4-BE5B6DDEE378}" type="parTrans" cxnId="{8C2A929C-70B5-4C65-A722-7C95A651B90F}">
      <dgm:prSet/>
      <dgm:spPr/>
      <dgm:t>
        <a:bodyPr/>
        <a:lstStyle/>
        <a:p>
          <a:endParaRPr lang="es-ES" dirty="0"/>
        </a:p>
      </dgm:t>
    </dgm:pt>
    <dgm:pt modelId="{FC81B800-7B26-45ED-BD03-F6BC86A89062}" type="sibTrans" cxnId="{8C2A929C-70B5-4C65-A722-7C95A651B90F}">
      <dgm:prSet/>
      <dgm:spPr/>
      <dgm:t>
        <a:bodyPr/>
        <a:lstStyle/>
        <a:p>
          <a:endParaRPr lang="es-ES"/>
        </a:p>
      </dgm:t>
    </dgm:pt>
    <dgm:pt modelId="{D331A62C-17C2-460A-8857-DBCF29CF1FF7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Programa COSME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43CBBD17-0226-4279-9C6A-5DF649CBC1BC}" type="parTrans" cxnId="{6287D342-44C7-40F5-9E3C-CB3C13D979CC}">
      <dgm:prSet/>
      <dgm:spPr/>
      <dgm:t>
        <a:bodyPr/>
        <a:lstStyle/>
        <a:p>
          <a:endParaRPr lang="es-ES" dirty="0"/>
        </a:p>
      </dgm:t>
    </dgm:pt>
    <dgm:pt modelId="{C263E4FF-0F4E-4951-880D-752664FDBE60}" type="sibTrans" cxnId="{6287D342-44C7-40F5-9E3C-CB3C13D979CC}">
      <dgm:prSet/>
      <dgm:spPr/>
      <dgm:t>
        <a:bodyPr/>
        <a:lstStyle/>
        <a:p>
          <a:endParaRPr lang="es-ES"/>
        </a:p>
      </dgm:t>
    </dgm:pt>
    <dgm:pt modelId="{872E37CC-4140-4C0F-B34B-521D847B2A74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Otros programas europeos (NER300, LIFE, ERASMUS+, etc.) 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F06A17FC-E847-44D5-89BF-C8CE0FC56281}" type="parTrans" cxnId="{C9A6A9CF-C067-4F2F-8C1B-80023E929336}">
      <dgm:prSet/>
      <dgm:spPr/>
      <dgm:t>
        <a:bodyPr/>
        <a:lstStyle/>
        <a:p>
          <a:endParaRPr lang="es-ES" dirty="0"/>
        </a:p>
      </dgm:t>
    </dgm:pt>
    <dgm:pt modelId="{D1A13D43-FDDA-4094-9A12-C9D3431202EF}" type="sibTrans" cxnId="{C9A6A9CF-C067-4F2F-8C1B-80023E929336}">
      <dgm:prSet/>
      <dgm:spPr/>
      <dgm:t>
        <a:bodyPr/>
        <a:lstStyle/>
        <a:p>
          <a:endParaRPr lang="es-ES"/>
        </a:p>
      </dgm:t>
    </dgm:pt>
    <dgm:pt modelId="{D38461D6-730E-42A7-A777-C2C4BE192608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PEICTI 2013-2016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D453C651-9045-4C1B-B479-537BE6A0400C}" type="parTrans" cxnId="{E7AE142C-FB0B-44DE-97AD-ACDF6E9D6554}">
      <dgm:prSet/>
      <dgm:spPr/>
      <dgm:t>
        <a:bodyPr/>
        <a:lstStyle/>
        <a:p>
          <a:endParaRPr lang="es-ES" dirty="0"/>
        </a:p>
      </dgm:t>
    </dgm:pt>
    <dgm:pt modelId="{9A8D96B6-7373-4F2C-A11C-4A956E9404A1}" type="sibTrans" cxnId="{E7AE142C-FB0B-44DE-97AD-ACDF6E9D6554}">
      <dgm:prSet/>
      <dgm:spPr/>
      <dgm:t>
        <a:bodyPr/>
        <a:lstStyle/>
        <a:p>
          <a:endParaRPr lang="es-ES"/>
        </a:p>
      </dgm:t>
    </dgm:pt>
    <dgm:pt modelId="{7A251099-5F10-427F-B532-5E8E2B4C5323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Cofinanciación PO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274A1DD6-55D9-44FF-A05F-64F0CD9FC6A3}" type="parTrans" cxnId="{F8A79E0D-A5F9-41C1-B6D9-2D8FC7F443B6}">
      <dgm:prSet/>
      <dgm:spPr/>
      <dgm:t>
        <a:bodyPr/>
        <a:lstStyle/>
        <a:p>
          <a:endParaRPr lang="es-ES" dirty="0"/>
        </a:p>
      </dgm:t>
    </dgm:pt>
    <dgm:pt modelId="{75B05E33-E38B-4448-BADD-E0405FE3271E}" type="sibTrans" cxnId="{F8A79E0D-A5F9-41C1-B6D9-2D8FC7F443B6}">
      <dgm:prSet/>
      <dgm:spPr/>
      <dgm:t>
        <a:bodyPr/>
        <a:lstStyle/>
        <a:p>
          <a:endParaRPr lang="es-ES"/>
        </a:p>
      </dgm:t>
    </dgm:pt>
    <dgm:pt modelId="{F1B55DD4-2AC4-4684-B94E-1B2337FCA1CB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000" dirty="0" smtClean="0">
              <a:solidFill>
                <a:schemeClr val="accent1">
                  <a:lumMod val="75000"/>
                </a:schemeClr>
              </a:solidFill>
            </a:rPr>
            <a:t>Recursos propios complementarios</a:t>
          </a:r>
          <a:endParaRPr lang="es-ES" sz="1000" dirty="0">
            <a:solidFill>
              <a:schemeClr val="accent1">
                <a:lumMod val="75000"/>
              </a:schemeClr>
            </a:solidFill>
          </a:endParaRPr>
        </a:p>
      </dgm:t>
    </dgm:pt>
    <dgm:pt modelId="{2CE432D8-4713-4558-A678-BFA0BAAE9468}" type="parTrans" cxnId="{A465560B-32D0-4220-B68F-0FF8C8C1E124}">
      <dgm:prSet/>
      <dgm:spPr/>
      <dgm:t>
        <a:bodyPr/>
        <a:lstStyle/>
        <a:p>
          <a:endParaRPr lang="es-ES" dirty="0"/>
        </a:p>
      </dgm:t>
    </dgm:pt>
    <dgm:pt modelId="{FF7AE75F-6835-4722-95BE-22AC77F07808}" type="sibTrans" cxnId="{A465560B-32D0-4220-B68F-0FF8C8C1E124}">
      <dgm:prSet/>
      <dgm:spPr/>
      <dgm:t>
        <a:bodyPr/>
        <a:lstStyle/>
        <a:p>
          <a:endParaRPr lang="es-ES"/>
        </a:p>
      </dgm:t>
    </dgm:pt>
    <dgm:pt modelId="{3A292E35-55C9-4CFD-84FB-2B636403FF96}" type="pres">
      <dgm:prSet presAssocID="{648DAEB2-5428-41E5-A204-C790D2A3C45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4332670-55E4-4334-8505-350B1136D8A3}" type="pres">
      <dgm:prSet presAssocID="{648DAEB2-5428-41E5-A204-C790D2A3C454}" presName="hierFlow" presStyleCnt="0"/>
      <dgm:spPr/>
    </dgm:pt>
    <dgm:pt modelId="{4F426FBB-1F40-4D04-863A-F2861D421FA5}" type="pres">
      <dgm:prSet presAssocID="{648DAEB2-5428-41E5-A204-C790D2A3C45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0BEB460-6FB7-4DFD-AC91-FCA55609C6B9}" type="pres">
      <dgm:prSet presAssocID="{7EFC40FB-72E9-4643-A40B-1A75C71B1BF9}" presName="Name14" presStyleCnt="0"/>
      <dgm:spPr/>
    </dgm:pt>
    <dgm:pt modelId="{EE7005CC-D404-4704-A621-FEB2BAC8A67D}" type="pres">
      <dgm:prSet presAssocID="{7EFC40FB-72E9-4643-A40B-1A75C71B1BF9}" presName="level1Shape" presStyleLbl="node0" presStyleIdx="0" presStyleCnt="1" custScaleX="3175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67613D-BD8D-431B-B097-A606C702328A}" type="pres">
      <dgm:prSet presAssocID="{7EFC40FB-72E9-4643-A40B-1A75C71B1BF9}" presName="hierChild2" presStyleCnt="0"/>
      <dgm:spPr/>
    </dgm:pt>
    <dgm:pt modelId="{B023A9CC-33E7-44E5-A8E3-DC890B7B189C}" type="pres">
      <dgm:prSet presAssocID="{0D1F708D-0258-4358-9CE4-417167458C70}" presName="Name19" presStyleLbl="parChTrans1D2" presStyleIdx="0" presStyleCnt="2"/>
      <dgm:spPr/>
      <dgm:t>
        <a:bodyPr/>
        <a:lstStyle/>
        <a:p>
          <a:endParaRPr lang="es-ES"/>
        </a:p>
      </dgm:t>
    </dgm:pt>
    <dgm:pt modelId="{7C99F28B-B7D5-4135-8631-090098FDC4CB}" type="pres">
      <dgm:prSet presAssocID="{C63F3AB1-CECB-4EDD-8090-A3566BBC3E15}" presName="Name21" presStyleCnt="0"/>
      <dgm:spPr/>
    </dgm:pt>
    <dgm:pt modelId="{3F98B797-1F53-4033-96E2-7FA0CA164ED6}" type="pres">
      <dgm:prSet presAssocID="{C63F3AB1-CECB-4EDD-8090-A3566BBC3E15}" presName="level2Shape" presStyleLbl="node2" presStyleIdx="0" presStyleCnt="2" custScaleX="450995"/>
      <dgm:spPr/>
      <dgm:t>
        <a:bodyPr/>
        <a:lstStyle/>
        <a:p>
          <a:endParaRPr lang="es-ES"/>
        </a:p>
      </dgm:t>
    </dgm:pt>
    <dgm:pt modelId="{1E373B60-E9E1-4EA6-BACC-43036F85955C}" type="pres">
      <dgm:prSet presAssocID="{C63F3AB1-CECB-4EDD-8090-A3566BBC3E15}" presName="hierChild3" presStyleCnt="0"/>
      <dgm:spPr/>
    </dgm:pt>
    <dgm:pt modelId="{782A0594-81AA-4C36-8FAD-F21F945AA836}" type="pres">
      <dgm:prSet presAssocID="{9E6B17A8-4344-4DA6-883B-52AD5B448542}" presName="Name19" presStyleLbl="parChTrans1D3" presStyleIdx="0" presStyleCnt="4"/>
      <dgm:spPr/>
      <dgm:t>
        <a:bodyPr/>
        <a:lstStyle/>
        <a:p>
          <a:endParaRPr lang="es-ES"/>
        </a:p>
      </dgm:t>
    </dgm:pt>
    <dgm:pt modelId="{6EE16E26-6A82-40CC-9181-F1CE6519003C}" type="pres">
      <dgm:prSet presAssocID="{82D167E0-2024-4BDB-B24C-4793E873774F}" presName="Name21" presStyleCnt="0"/>
      <dgm:spPr/>
    </dgm:pt>
    <dgm:pt modelId="{B1BB794D-C45E-4B79-9D0D-1C8861F7B70F}" type="pres">
      <dgm:prSet presAssocID="{82D167E0-2024-4BDB-B24C-4793E873774F}" presName="level2Shape" presStyleLbl="node3" presStyleIdx="0" presStyleCnt="4" custScaleX="184230"/>
      <dgm:spPr/>
      <dgm:t>
        <a:bodyPr/>
        <a:lstStyle/>
        <a:p>
          <a:endParaRPr lang="es-ES"/>
        </a:p>
      </dgm:t>
    </dgm:pt>
    <dgm:pt modelId="{B4524213-3E14-4D82-9FD5-8B7A77DB895C}" type="pres">
      <dgm:prSet presAssocID="{82D167E0-2024-4BDB-B24C-4793E873774F}" presName="hierChild3" presStyleCnt="0"/>
      <dgm:spPr/>
    </dgm:pt>
    <dgm:pt modelId="{A7130DAA-3FFE-41E8-A40B-3F63B9E0C89A}" type="pres">
      <dgm:prSet presAssocID="{55CD7ED2-04C8-42A6-8E7C-BEA6F8A15AAB}" presName="Name19" presStyleLbl="parChTrans1D4" presStyleIdx="0" presStyleCnt="7"/>
      <dgm:spPr/>
      <dgm:t>
        <a:bodyPr/>
        <a:lstStyle/>
        <a:p>
          <a:endParaRPr lang="es-ES"/>
        </a:p>
      </dgm:t>
    </dgm:pt>
    <dgm:pt modelId="{B297C9A6-0E29-46F6-9D0C-BB2CBFBDACA0}" type="pres">
      <dgm:prSet presAssocID="{8EC0A23A-BECC-46B8-8D9B-FC4189598ED8}" presName="Name21" presStyleCnt="0"/>
      <dgm:spPr/>
    </dgm:pt>
    <dgm:pt modelId="{9FDEBAFE-95D3-448C-ADCD-71A6B78E87CA}" type="pres">
      <dgm:prSet presAssocID="{8EC0A23A-BECC-46B8-8D9B-FC4189598ED8}" presName="level2Shape" presStyleLbl="node4" presStyleIdx="0" presStyleCnt="7" custScaleY="239998"/>
      <dgm:spPr/>
      <dgm:t>
        <a:bodyPr/>
        <a:lstStyle/>
        <a:p>
          <a:endParaRPr lang="es-ES"/>
        </a:p>
      </dgm:t>
    </dgm:pt>
    <dgm:pt modelId="{6ECFB587-199B-4F7E-931A-82EEB403D769}" type="pres">
      <dgm:prSet presAssocID="{8EC0A23A-BECC-46B8-8D9B-FC4189598ED8}" presName="hierChild3" presStyleCnt="0"/>
      <dgm:spPr/>
    </dgm:pt>
    <dgm:pt modelId="{AEB5E2B5-7A2E-4CE2-B8C4-DDCFD5111F05}" type="pres">
      <dgm:prSet presAssocID="{6F3F4529-A895-4F73-A8C4-BE5B6DDEE378}" presName="Name19" presStyleLbl="parChTrans1D4" presStyleIdx="1" presStyleCnt="7"/>
      <dgm:spPr/>
      <dgm:t>
        <a:bodyPr/>
        <a:lstStyle/>
        <a:p>
          <a:endParaRPr lang="es-ES"/>
        </a:p>
      </dgm:t>
    </dgm:pt>
    <dgm:pt modelId="{4DD63E13-8F9B-4577-AF84-5099BF8A2C9C}" type="pres">
      <dgm:prSet presAssocID="{4BD69C0B-63DC-410E-A300-FAA52AB0E40D}" presName="Name21" presStyleCnt="0"/>
      <dgm:spPr/>
    </dgm:pt>
    <dgm:pt modelId="{101CBC22-0482-4727-9D99-9249F86F35A1}" type="pres">
      <dgm:prSet presAssocID="{4BD69C0B-63DC-410E-A300-FAA52AB0E40D}" presName="level2Shape" presStyleLbl="node4" presStyleIdx="1" presStyleCnt="7"/>
      <dgm:spPr/>
      <dgm:t>
        <a:bodyPr/>
        <a:lstStyle/>
        <a:p>
          <a:endParaRPr lang="es-ES"/>
        </a:p>
      </dgm:t>
    </dgm:pt>
    <dgm:pt modelId="{589E258F-C8E7-43CA-994C-46006F593BDA}" type="pres">
      <dgm:prSet presAssocID="{4BD69C0B-63DC-410E-A300-FAA52AB0E40D}" presName="hierChild3" presStyleCnt="0"/>
      <dgm:spPr/>
    </dgm:pt>
    <dgm:pt modelId="{4C0CBCAF-3977-41C9-B863-DF147EE8C3FF}" type="pres">
      <dgm:prSet presAssocID="{43CBBD17-0226-4279-9C6A-5DF649CBC1BC}" presName="Name19" presStyleLbl="parChTrans1D4" presStyleIdx="2" presStyleCnt="7"/>
      <dgm:spPr/>
      <dgm:t>
        <a:bodyPr/>
        <a:lstStyle/>
        <a:p>
          <a:endParaRPr lang="es-ES"/>
        </a:p>
      </dgm:t>
    </dgm:pt>
    <dgm:pt modelId="{68783EA1-72DF-438F-87E5-EF7BB6DF316B}" type="pres">
      <dgm:prSet presAssocID="{D331A62C-17C2-460A-8857-DBCF29CF1FF7}" presName="Name21" presStyleCnt="0"/>
      <dgm:spPr/>
    </dgm:pt>
    <dgm:pt modelId="{F311E93B-91D0-4D1B-B15D-308C2B46730B}" type="pres">
      <dgm:prSet presAssocID="{D331A62C-17C2-460A-8857-DBCF29CF1FF7}" presName="level2Shape" presStyleLbl="node4" presStyleIdx="2" presStyleCnt="7"/>
      <dgm:spPr/>
      <dgm:t>
        <a:bodyPr/>
        <a:lstStyle/>
        <a:p>
          <a:endParaRPr lang="es-ES"/>
        </a:p>
      </dgm:t>
    </dgm:pt>
    <dgm:pt modelId="{A191CA30-1BFD-4BCC-8771-2A505DAE5088}" type="pres">
      <dgm:prSet presAssocID="{D331A62C-17C2-460A-8857-DBCF29CF1FF7}" presName="hierChild3" presStyleCnt="0"/>
      <dgm:spPr/>
    </dgm:pt>
    <dgm:pt modelId="{12AB6DA9-5E29-4254-B258-971465FB6795}" type="pres">
      <dgm:prSet presAssocID="{F06A17FC-E847-44D5-89BF-C8CE0FC56281}" presName="Name19" presStyleLbl="parChTrans1D4" presStyleIdx="3" presStyleCnt="7"/>
      <dgm:spPr/>
      <dgm:t>
        <a:bodyPr/>
        <a:lstStyle/>
        <a:p>
          <a:endParaRPr lang="es-ES"/>
        </a:p>
      </dgm:t>
    </dgm:pt>
    <dgm:pt modelId="{D1A22608-CA27-435A-BC66-5117274447C7}" type="pres">
      <dgm:prSet presAssocID="{872E37CC-4140-4C0F-B34B-521D847B2A74}" presName="Name21" presStyleCnt="0"/>
      <dgm:spPr/>
    </dgm:pt>
    <dgm:pt modelId="{6A671820-C9A2-4700-8BF9-CFAAD112BCE8}" type="pres">
      <dgm:prSet presAssocID="{872E37CC-4140-4C0F-B34B-521D847B2A74}" presName="level2Shape" presStyleLbl="node4" presStyleIdx="3" presStyleCnt="7" custScaleY="239998"/>
      <dgm:spPr/>
      <dgm:t>
        <a:bodyPr/>
        <a:lstStyle/>
        <a:p>
          <a:endParaRPr lang="es-ES"/>
        </a:p>
      </dgm:t>
    </dgm:pt>
    <dgm:pt modelId="{DBCFB95F-4E08-4FCF-9CD1-51388DBB799D}" type="pres">
      <dgm:prSet presAssocID="{872E37CC-4140-4C0F-B34B-521D847B2A74}" presName="hierChild3" presStyleCnt="0"/>
      <dgm:spPr/>
    </dgm:pt>
    <dgm:pt modelId="{3BD7B4E4-4885-4D27-8C1C-46830A0AE005}" type="pres">
      <dgm:prSet presAssocID="{09D90544-738A-41CF-A6FF-5E9E246BC314}" presName="Name19" presStyleLbl="parChTrans1D3" presStyleIdx="1" presStyleCnt="4"/>
      <dgm:spPr/>
      <dgm:t>
        <a:bodyPr/>
        <a:lstStyle/>
        <a:p>
          <a:endParaRPr lang="es-ES"/>
        </a:p>
      </dgm:t>
    </dgm:pt>
    <dgm:pt modelId="{086E5EC7-0A60-4D89-B152-D219B1543EC5}" type="pres">
      <dgm:prSet presAssocID="{028AF217-0AFB-4D91-8A53-985323A7AC03}" presName="Name21" presStyleCnt="0"/>
      <dgm:spPr/>
    </dgm:pt>
    <dgm:pt modelId="{B27D5EDA-B52D-4DC9-B2BD-9AB6D7C4A386}" type="pres">
      <dgm:prSet presAssocID="{028AF217-0AFB-4D91-8A53-985323A7AC03}" presName="level2Shape" presStyleLbl="node3" presStyleIdx="1" presStyleCnt="4" custScaleX="176166"/>
      <dgm:spPr/>
      <dgm:t>
        <a:bodyPr/>
        <a:lstStyle/>
        <a:p>
          <a:endParaRPr lang="es-ES"/>
        </a:p>
      </dgm:t>
    </dgm:pt>
    <dgm:pt modelId="{9E87B302-52D1-49CC-BE58-800081E05DDF}" type="pres">
      <dgm:prSet presAssocID="{028AF217-0AFB-4D91-8A53-985323A7AC03}" presName="hierChild3" presStyleCnt="0"/>
      <dgm:spPr/>
    </dgm:pt>
    <dgm:pt modelId="{864647F5-C2F0-4128-BA99-76120F4B727D}" type="pres">
      <dgm:prSet presAssocID="{D453C651-9045-4C1B-B479-537BE6A0400C}" presName="Name19" presStyleLbl="parChTrans1D4" presStyleIdx="4" presStyleCnt="7"/>
      <dgm:spPr/>
      <dgm:t>
        <a:bodyPr/>
        <a:lstStyle/>
        <a:p>
          <a:endParaRPr lang="es-ES"/>
        </a:p>
      </dgm:t>
    </dgm:pt>
    <dgm:pt modelId="{913967F8-E5AC-49C9-9B46-9DB06AE7DFC5}" type="pres">
      <dgm:prSet presAssocID="{D38461D6-730E-42A7-A777-C2C4BE192608}" presName="Name21" presStyleCnt="0"/>
      <dgm:spPr/>
    </dgm:pt>
    <dgm:pt modelId="{4C259CA4-A4A5-4461-AB30-A8B721B61256}" type="pres">
      <dgm:prSet presAssocID="{D38461D6-730E-42A7-A777-C2C4BE192608}" presName="level2Shape" presStyleLbl="node4" presStyleIdx="4" presStyleCnt="7"/>
      <dgm:spPr/>
      <dgm:t>
        <a:bodyPr/>
        <a:lstStyle/>
        <a:p>
          <a:endParaRPr lang="es-ES"/>
        </a:p>
      </dgm:t>
    </dgm:pt>
    <dgm:pt modelId="{DED6F4D6-BF1F-4AAA-9480-8D2496454644}" type="pres">
      <dgm:prSet presAssocID="{D38461D6-730E-42A7-A777-C2C4BE192608}" presName="hierChild3" presStyleCnt="0"/>
      <dgm:spPr/>
    </dgm:pt>
    <dgm:pt modelId="{F66780B1-134F-4901-A0F3-302CDE1E4DAB}" type="pres">
      <dgm:prSet presAssocID="{6DD4394F-D96F-4157-91BB-E073D784EB9F}" presName="Name19" presStyleLbl="parChTrans1D3" presStyleIdx="2" presStyleCnt="4"/>
      <dgm:spPr/>
      <dgm:t>
        <a:bodyPr/>
        <a:lstStyle/>
        <a:p>
          <a:endParaRPr lang="es-ES"/>
        </a:p>
      </dgm:t>
    </dgm:pt>
    <dgm:pt modelId="{3CC08A6E-DC18-4C4F-BD3E-A9F10A50877B}" type="pres">
      <dgm:prSet presAssocID="{C192C2E4-575E-4F70-B919-B88890E0B452}" presName="Name21" presStyleCnt="0"/>
      <dgm:spPr/>
    </dgm:pt>
    <dgm:pt modelId="{B5227878-860D-4DB4-8879-CA58B08F3A08}" type="pres">
      <dgm:prSet presAssocID="{C192C2E4-575E-4F70-B919-B88890E0B452}" presName="level2Shape" presStyleLbl="node3" presStyleIdx="2" presStyleCnt="4" custScaleX="151999" custScaleY="94929"/>
      <dgm:spPr/>
      <dgm:t>
        <a:bodyPr/>
        <a:lstStyle/>
        <a:p>
          <a:endParaRPr lang="es-ES"/>
        </a:p>
      </dgm:t>
    </dgm:pt>
    <dgm:pt modelId="{6F0F4354-6F22-4DCC-996A-A4E70D5A4299}" type="pres">
      <dgm:prSet presAssocID="{C192C2E4-575E-4F70-B919-B88890E0B452}" presName="hierChild3" presStyleCnt="0"/>
      <dgm:spPr/>
    </dgm:pt>
    <dgm:pt modelId="{0DE283D5-E48D-49A6-8A82-D5201CED639C}" type="pres">
      <dgm:prSet presAssocID="{274A1DD6-55D9-44FF-A05F-64F0CD9FC6A3}" presName="Name19" presStyleLbl="parChTrans1D4" presStyleIdx="5" presStyleCnt="7"/>
      <dgm:spPr/>
      <dgm:t>
        <a:bodyPr/>
        <a:lstStyle/>
        <a:p>
          <a:endParaRPr lang="es-ES"/>
        </a:p>
      </dgm:t>
    </dgm:pt>
    <dgm:pt modelId="{558E31CC-B0DD-4FE1-BA2C-D2E2C4AFC4FA}" type="pres">
      <dgm:prSet presAssocID="{7A251099-5F10-427F-B532-5E8E2B4C5323}" presName="Name21" presStyleCnt="0"/>
      <dgm:spPr/>
    </dgm:pt>
    <dgm:pt modelId="{3FB1C74B-CBEC-4729-ABEB-97D62E57D67C}" type="pres">
      <dgm:prSet presAssocID="{7A251099-5F10-427F-B532-5E8E2B4C5323}" presName="level2Shape" presStyleLbl="node4" presStyleIdx="5" presStyleCnt="7" custScaleX="130131"/>
      <dgm:spPr/>
      <dgm:t>
        <a:bodyPr/>
        <a:lstStyle/>
        <a:p>
          <a:endParaRPr lang="es-ES"/>
        </a:p>
      </dgm:t>
    </dgm:pt>
    <dgm:pt modelId="{EF0FF2E9-785C-47AC-881F-9DDA5776AC24}" type="pres">
      <dgm:prSet presAssocID="{7A251099-5F10-427F-B532-5E8E2B4C5323}" presName="hierChild3" presStyleCnt="0"/>
      <dgm:spPr/>
    </dgm:pt>
    <dgm:pt modelId="{CCB5BC4F-4325-4635-A5C9-E0312DB773F0}" type="pres">
      <dgm:prSet presAssocID="{2CE432D8-4713-4558-A678-BFA0BAAE9468}" presName="Name19" presStyleLbl="parChTrans1D4" presStyleIdx="6" presStyleCnt="7"/>
      <dgm:spPr/>
      <dgm:t>
        <a:bodyPr/>
        <a:lstStyle/>
        <a:p>
          <a:endParaRPr lang="es-ES"/>
        </a:p>
      </dgm:t>
    </dgm:pt>
    <dgm:pt modelId="{DC9126F8-3129-4CB8-B39D-B82B8B6ADE1E}" type="pres">
      <dgm:prSet presAssocID="{F1B55DD4-2AC4-4684-B94E-1B2337FCA1CB}" presName="Name21" presStyleCnt="0"/>
      <dgm:spPr/>
    </dgm:pt>
    <dgm:pt modelId="{CAF33BDD-6B59-4FCB-8E10-2CD14AD690FC}" type="pres">
      <dgm:prSet presAssocID="{F1B55DD4-2AC4-4684-B94E-1B2337FCA1CB}" presName="level2Shape" presStyleLbl="node4" presStyleIdx="6" presStyleCnt="7" custScaleY="168312"/>
      <dgm:spPr/>
      <dgm:t>
        <a:bodyPr/>
        <a:lstStyle/>
        <a:p>
          <a:endParaRPr lang="es-ES"/>
        </a:p>
      </dgm:t>
    </dgm:pt>
    <dgm:pt modelId="{BABCFD13-3213-446B-A5D1-8A0E99232C25}" type="pres">
      <dgm:prSet presAssocID="{F1B55DD4-2AC4-4684-B94E-1B2337FCA1CB}" presName="hierChild3" presStyleCnt="0"/>
      <dgm:spPr/>
    </dgm:pt>
    <dgm:pt modelId="{8CFFB4DA-8480-4CBE-9DA8-D0189FFEE730}" type="pres">
      <dgm:prSet presAssocID="{1B38CC14-187F-4050-900A-B70A7E5D2EDE}" presName="Name19" presStyleLbl="parChTrans1D2" presStyleIdx="1" presStyleCnt="2"/>
      <dgm:spPr/>
      <dgm:t>
        <a:bodyPr/>
        <a:lstStyle/>
        <a:p>
          <a:endParaRPr lang="es-ES"/>
        </a:p>
      </dgm:t>
    </dgm:pt>
    <dgm:pt modelId="{57D8667E-19E9-4948-9E06-CD1A93F8827B}" type="pres">
      <dgm:prSet presAssocID="{35781DA2-EC6B-4834-9CD0-E4093F14A612}" presName="Name21" presStyleCnt="0"/>
      <dgm:spPr/>
    </dgm:pt>
    <dgm:pt modelId="{81DE6E9D-E7C4-4552-982A-EB64DB6B5D5B}" type="pres">
      <dgm:prSet presAssocID="{35781DA2-EC6B-4834-9CD0-E4093F14A612}" presName="level2Shape" presStyleLbl="node2" presStyleIdx="1" presStyleCnt="2" custScaleX="267722"/>
      <dgm:spPr/>
      <dgm:t>
        <a:bodyPr/>
        <a:lstStyle/>
        <a:p>
          <a:endParaRPr lang="es-ES"/>
        </a:p>
      </dgm:t>
    </dgm:pt>
    <dgm:pt modelId="{90D9C440-86AB-4157-816C-B1D9BFE476ED}" type="pres">
      <dgm:prSet presAssocID="{35781DA2-EC6B-4834-9CD0-E4093F14A612}" presName="hierChild3" presStyleCnt="0"/>
      <dgm:spPr/>
    </dgm:pt>
    <dgm:pt modelId="{E5CA8620-B7FB-4323-B48D-0B622B910FE4}" type="pres">
      <dgm:prSet presAssocID="{AA5EF7C0-7601-4168-9DC4-D6B60F307A3D}" presName="Name19" presStyleLbl="parChTrans1D3" presStyleIdx="3" presStyleCnt="4"/>
      <dgm:spPr/>
      <dgm:t>
        <a:bodyPr/>
        <a:lstStyle/>
        <a:p>
          <a:endParaRPr lang="es-ES"/>
        </a:p>
      </dgm:t>
    </dgm:pt>
    <dgm:pt modelId="{C942DE33-DF2B-436C-B47B-E9C48AD8E4E7}" type="pres">
      <dgm:prSet presAssocID="{B7DB5B39-266E-40F5-8F18-54645E1A1383}" presName="Name21" presStyleCnt="0"/>
      <dgm:spPr/>
    </dgm:pt>
    <dgm:pt modelId="{F26A9962-5C71-4E50-81D0-9B90DC8430AB}" type="pres">
      <dgm:prSet presAssocID="{B7DB5B39-266E-40F5-8F18-54645E1A1383}" presName="level2Shape" presStyleLbl="node3" presStyleIdx="3" presStyleCnt="4" custScaleX="249767" custScaleY="116786"/>
      <dgm:spPr/>
      <dgm:t>
        <a:bodyPr/>
        <a:lstStyle/>
        <a:p>
          <a:endParaRPr lang="es-ES"/>
        </a:p>
      </dgm:t>
    </dgm:pt>
    <dgm:pt modelId="{E09CC357-BB87-44ED-A922-8086B0425AE0}" type="pres">
      <dgm:prSet presAssocID="{B7DB5B39-266E-40F5-8F18-54645E1A1383}" presName="hierChild3" presStyleCnt="0"/>
      <dgm:spPr/>
    </dgm:pt>
    <dgm:pt modelId="{8297561A-2548-46AB-B2F3-236AC0191C00}" type="pres">
      <dgm:prSet presAssocID="{648DAEB2-5428-41E5-A204-C790D2A3C454}" presName="bgShapesFlow" presStyleCnt="0"/>
      <dgm:spPr/>
    </dgm:pt>
  </dgm:ptLst>
  <dgm:cxnLst>
    <dgm:cxn modelId="{CBD0F671-A72A-42CF-880D-92B3EA8E62D3}" type="presOf" srcId="{09D90544-738A-41CF-A6FF-5E9E246BC314}" destId="{3BD7B4E4-4885-4D27-8C1C-46830A0AE005}" srcOrd="0" destOrd="0" presId="urn:microsoft.com/office/officeart/2005/8/layout/hierarchy6"/>
    <dgm:cxn modelId="{180CF150-FC31-4407-9FCE-2F5648747B42}" type="presOf" srcId="{028AF217-0AFB-4D91-8A53-985323A7AC03}" destId="{B27D5EDA-B52D-4DC9-B2BD-9AB6D7C4A386}" srcOrd="0" destOrd="0" presId="urn:microsoft.com/office/officeart/2005/8/layout/hierarchy6"/>
    <dgm:cxn modelId="{4B1D7253-9868-4100-A5D7-6E4B3B37A839}" type="presOf" srcId="{D331A62C-17C2-460A-8857-DBCF29CF1FF7}" destId="{F311E93B-91D0-4D1B-B15D-308C2B46730B}" srcOrd="0" destOrd="0" presId="urn:microsoft.com/office/officeart/2005/8/layout/hierarchy6"/>
    <dgm:cxn modelId="{E4B01161-7717-4403-84D2-C82421311D87}" type="presOf" srcId="{7A251099-5F10-427F-B532-5E8E2B4C5323}" destId="{3FB1C74B-CBEC-4729-ABEB-97D62E57D67C}" srcOrd="0" destOrd="0" presId="urn:microsoft.com/office/officeart/2005/8/layout/hierarchy6"/>
    <dgm:cxn modelId="{9F0101F9-5B7E-418B-A04E-A79F467CF7DD}" type="presOf" srcId="{8EC0A23A-BECC-46B8-8D9B-FC4189598ED8}" destId="{9FDEBAFE-95D3-448C-ADCD-71A6B78E87CA}" srcOrd="0" destOrd="0" presId="urn:microsoft.com/office/officeart/2005/8/layout/hierarchy6"/>
    <dgm:cxn modelId="{2A5A27CC-90AE-4B5F-90D8-E42FA3331984}" srcId="{35781DA2-EC6B-4834-9CD0-E4093F14A612}" destId="{B7DB5B39-266E-40F5-8F18-54645E1A1383}" srcOrd="0" destOrd="0" parTransId="{AA5EF7C0-7601-4168-9DC4-D6B60F307A3D}" sibTransId="{156045E9-B107-41DE-BDE9-871F0E1E9417}"/>
    <dgm:cxn modelId="{FF3A49A5-BDA6-484C-AC8F-4FD43BA7B4B8}" srcId="{C63F3AB1-CECB-4EDD-8090-A3566BBC3E15}" destId="{C192C2E4-575E-4F70-B919-B88890E0B452}" srcOrd="2" destOrd="0" parTransId="{6DD4394F-D96F-4157-91BB-E073D784EB9F}" sibTransId="{80443FE0-BD60-4F58-8942-820EB490F111}"/>
    <dgm:cxn modelId="{B3A0B851-B812-4969-885E-309A293F2816}" type="presOf" srcId="{43CBBD17-0226-4279-9C6A-5DF649CBC1BC}" destId="{4C0CBCAF-3977-41C9-B863-DF147EE8C3FF}" srcOrd="0" destOrd="0" presId="urn:microsoft.com/office/officeart/2005/8/layout/hierarchy6"/>
    <dgm:cxn modelId="{72C98BD3-92DB-4279-AE0E-C7C88754E829}" type="presOf" srcId="{1B38CC14-187F-4050-900A-B70A7E5D2EDE}" destId="{8CFFB4DA-8480-4CBE-9DA8-D0189FFEE730}" srcOrd="0" destOrd="0" presId="urn:microsoft.com/office/officeart/2005/8/layout/hierarchy6"/>
    <dgm:cxn modelId="{67FC1406-2E5A-42FC-A881-648BD3FE8C80}" type="presOf" srcId="{274A1DD6-55D9-44FF-A05F-64F0CD9FC6A3}" destId="{0DE283D5-E48D-49A6-8A82-D5201CED639C}" srcOrd="0" destOrd="0" presId="urn:microsoft.com/office/officeart/2005/8/layout/hierarchy6"/>
    <dgm:cxn modelId="{E7AE142C-FB0B-44DE-97AD-ACDF6E9D6554}" srcId="{028AF217-0AFB-4D91-8A53-985323A7AC03}" destId="{D38461D6-730E-42A7-A777-C2C4BE192608}" srcOrd="0" destOrd="0" parTransId="{D453C651-9045-4C1B-B479-537BE6A0400C}" sibTransId="{9A8D96B6-7373-4F2C-A11C-4A956E9404A1}"/>
    <dgm:cxn modelId="{EE68414E-0175-4E56-B252-A4112DC6379C}" type="presOf" srcId="{9E6B17A8-4344-4DA6-883B-52AD5B448542}" destId="{782A0594-81AA-4C36-8FAD-F21F945AA836}" srcOrd="0" destOrd="0" presId="urn:microsoft.com/office/officeart/2005/8/layout/hierarchy6"/>
    <dgm:cxn modelId="{1D9D011B-9BC4-42C7-A2A8-5CE21ABDB536}" type="presOf" srcId="{82D167E0-2024-4BDB-B24C-4793E873774F}" destId="{B1BB794D-C45E-4B79-9D0D-1C8861F7B70F}" srcOrd="0" destOrd="0" presId="urn:microsoft.com/office/officeart/2005/8/layout/hierarchy6"/>
    <dgm:cxn modelId="{93A76EFA-E638-452C-8202-0C20976AE639}" type="presOf" srcId="{F06A17FC-E847-44D5-89BF-C8CE0FC56281}" destId="{12AB6DA9-5E29-4254-B258-971465FB6795}" srcOrd="0" destOrd="0" presId="urn:microsoft.com/office/officeart/2005/8/layout/hierarchy6"/>
    <dgm:cxn modelId="{9DAFC25D-0BD2-4969-9F79-75486924B684}" type="presOf" srcId="{55CD7ED2-04C8-42A6-8E7C-BEA6F8A15AAB}" destId="{A7130DAA-3FFE-41E8-A40B-3F63B9E0C89A}" srcOrd="0" destOrd="0" presId="urn:microsoft.com/office/officeart/2005/8/layout/hierarchy6"/>
    <dgm:cxn modelId="{34955498-967D-443C-8CD1-CF7305ED032C}" type="presOf" srcId="{D38461D6-730E-42A7-A777-C2C4BE192608}" destId="{4C259CA4-A4A5-4461-AB30-A8B721B61256}" srcOrd="0" destOrd="0" presId="urn:microsoft.com/office/officeart/2005/8/layout/hierarchy6"/>
    <dgm:cxn modelId="{6287D342-44C7-40F5-9E3C-CB3C13D979CC}" srcId="{82D167E0-2024-4BDB-B24C-4793E873774F}" destId="{D331A62C-17C2-460A-8857-DBCF29CF1FF7}" srcOrd="2" destOrd="0" parTransId="{43CBBD17-0226-4279-9C6A-5DF649CBC1BC}" sibTransId="{C263E4FF-0F4E-4951-880D-752664FDBE60}"/>
    <dgm:cxn modelId="{C9A6A9CF-C067-4F2F-8C1B-80023E929336}" srcId="{82D167E0-2024-4BDB-B24C-4793E873774F}" destId="{872E37CC-4140-4C0F-B34B-521D847B2A74}" srcOrd="3" destOrd="0" parTransId="{F06A17FC-E847-44D5-89BF-C8CE0FC56281}" sibTransId="{D1A13D43-FDDA-4094-9A12-C9D3431202EF}"/>
    <dgm:cxn modelId="{61738208-9C79-4F70-A039-381E0FC0691A}" type="presOf" srcId="{0D1F708D-0258-4358-9CE4-417167458C70}" destId="{B023A9CC-33E7-44E5-A8E3-DC890B7B189C}" srcOrd="0" destOrd="0" presId="urn:microsoft.com/office/officeart/2005/8/layout/hierarchy6"/>
    <dgm:cxn modelId="{B4EF8565-E766-48B7-B634-063FB6EF6137}" srcId="{648DAEB2-5428-41E5-A204-C790D2A3C454}" destId="{7EFC40FB-72E9-4643-A40B-1A75C71B1BF9}" srcOrd="0" destOrd="0" parTransId="{F1B372A5-9936-4109-B481-FE93F1933B2B}" sibTransId="{9F2DCC5E-ACFB-4127-9C74-FC5DDD2E0D61}"/>
    <dgm:cxn modelId="{822357DD-9166-4ACA-BACA-FDDDCAB5D27A}" type="presOf" srcId="{F1B55DD4-2AC4-4684-B94E-1B2337FCA1CB}" destId="{CAF33BDD-6B59-4FCB-8E10-2CD14AD690FC}" srcOrd="0" destOrd="0" presId="urn:microsoft.com/office/officeart/2005/8/layout/hierarchy6"/>
    <dgm:cxn modelId="{741FE67A-CB98-44A6-804D-F39BBBE706BC}" srcId="{82D167E0-2024-4BDB-B24C-4793E873774F}" destId="{8EC0A23A-BECC-46B8-8D9B-FC4189598ED8}" srcOrd="0" destOrd="0" parTransId="{55CD7ED2-04C8-42A6-8E7C-BEA6F8A15AAB}" sibTransId="{88AE93C0-769D-489B-9BF7-05A685DFE338}"/>
    <dgm:cxn modelId="{F8A79E0D-A5F9-41C1-B6D9-2D8FC7F443B6}" srcId="{C192C2E4-575E-4F70-B919-B88890E0B452}" destId="{7A251099-5F10-427F-B532-5E8E2B4C5323}" srcOrd="0" destOrd="0" parTransId="{274A1DD6-55D9-44FF-A05F-64F0CD9FC6A3}" sibTransId="{75B05E33-E38B-4448-BADD-E0405FE3271E}"/>
    <dgm:cxn modelId="{F8B14B5A-B50A-4597-AD7C-CA05F5DB56D1}" type="presOf" srcId="{C192C2E4-575E-4F70-B919-B88890E0B452}" destId="{B5227878-860D-4DB4-8879-CA58B08F3A08}" srcOrd="0" destOrd="0" presId="urn:microsoft.com/office/officeart/2005/8/layout/hierarchy6"/>
    <dgm:cxn modelId="{B751804C-9F7B-435A-AF1B-003D6993F42B}" type="presOf" srcId="{872E37CC-4140-4C0F-B34B-521D847B2A74}" destId="{6A671820-C9A2-4700-8BF9-CFAAD112BCE8}" srcOrd="0" destOrd="0" presId="urn:microsoft.com/office/officeart/2005/8/layout/hierarchy6"/>
    <dgm:cxn modelId="{9A0E7666-931E-4173-ABD4-5716FF02992A}" srcId="{C63F3AB1-CECB-4EDD-8090-A3566BBC3E15}" destId="{028AF217-0AFB-4D91-8A53-985323A7AC03}" srcOrd="1" destOrd="0" parTransId="{09D90544-738A-41CF-A6FF-5E9E246BC314}" sibTransId="{51ED7557-03A0-48AE-B059-61E8E9F7FE95}"/>
    <dgm:cxn modelId="{2B1B844D-ACD4-41D7-85C2-7A8CEA491A44}" type="presOf" srcId="{6F3F4529-A895-4F73-A8C4-BE5B6DDEE378}" destId="{AEB5E2B5-7A2E-4CE2-B8C4-DDCFD5111F05}" srcOrd="0" destOrd="0" presId="urn:microsoft.com/office/officeart/2005/8/layout/hierarchy6"/>
    <dgm:cxn modelId="{875E1F75-28CA-422A-BDA9-D6FDE04ACEFD}" type="presOf" srcId="{35781DA2-EC6B-4834-9CD0-E4093F14A612}" destId="{81DE6E9D-E7C4-4552-982A-EB64DB6B5D5B}" srcOrd="0" destOrd="0" presId="urn:microsoft.com/office/officeart/2005/8/layout/hierarchy6"/>
    <dgm:cxn modelId="{66CAB384-F840-470B-9849-F30C4C3FFBF1}" type="presOf" srcId="{4BD69C0B-63DC-410E-A300-FAA52AB0E40D}" destId="{101CBC22-0482-4727-9D99-9249F86F35A1}" srcOrd="0" destOrd="0" presId="urn:microsoft.com/office/officeart/2005/8/layout/hierarchy6"/>
    <dgm:cxn modelId="{7A5C2C04-F84B-42BF-8667-A4D1460936DB}" type="presOf" srcId="{7EFC40FB-72E9-4643-A40B-1A75C71B1BF9}" destId="{EE7005CC-D404-4704-A621-FEB2BAC8A67D}" srcOrd="0" destOrd="0" presId="urn:microsoft.com/office/officeart/2005/8/layout/hierarchy6"/>
    <dgm:cxn modelId="{D6367C4F-5DEC-448B-93EC-3FE91C835A98}" srcId="{7EFC40FB-72E9-4643-A40B-1A75C71B1BF9}" destId="{35781DA2-EC6B-4834-9CD0-E4093F14A612}" srcOrd="1" destOrd="0" parTransId="{1B38CC14-187F-4050-900A-B70A7E5D2EDE}" sibTransId="{50EA4629-0774-49F1-904C-26F11795A186}"/>
    <dgm:cxn modelId="{BB433E64-0DCE-471E-AF7C-DE1BA0B83C73}" type="presOf" srcId="{AA5EF7C0-7601-4168-9DC4-D6B60F307A3D}" destId="{E5CA8620-B7FB-4323-B48D-0B622B910FE4}" srcOrd="0" destOrd="0" presId="urn:microsoft.com/office/officeart/2005/8/layout/hierarchy6"/>
    <dgm:cxn modelId="{5FAD505B-D56D-4659-AA35-B92D5F8E2B42}" type="presOf" srcId="{6DD4394F-D96F-4157-91BB-E073D784EB9F}" destId="{F66780B1-134F-4901-A0F3-302CDE1E4DAB}" srcOrd="0" destOrd="0" presId="urn:microsoft.com/office/officeart/2005/8/layout/hierarchy6"/>
    <dgm:cxn modelId="{8C2A929C-70B5-4C65-A722-7C95A651B90F}" srcId="{82D167E0-2024-4BDB-B24C-4793E873774F}" destId="{4BD69C0B-63DC-410E-A300-FAA52AB0E40D}" srcOrd="1" destOrd="0" parTransId="{6F3F4529-A895-4F73-A8C4-BE5B6DDEE378}" sibTransId="{FC81B800-7B26-45ED-BD03-F6BC86A89062}"/>
    <dgm:cxn modelId="{836E4133-E7D1-4AC1-BA6C-8244ED17F573}" srcId="{7EFC40FB-72E9-4643-A40B-1A75C71B1BF9}" destId="{C63F3AB1-CECB-4EDD-8090-A3566BBC3E15}" srcOrd="0" destOrd="0" parTransId="{0D1F708D-0258-4358-9CE4-417167458C70}" sibTransId="{8E958191-C324-4799-B5EC-0F983C77271B}"/>
    <dgm:cxn modelId="{A465560B-32D0-4220-B68F-0FF8C8C1E124}" srcId="{C192C2E4-575E-4F70-B919-B88890E0B452}" destId="{F1B55DD4-2AC4-4684-B94E-1B2337FCA1CB}" srcOrd="1" destOrd="0" parTransId="{2CE432D8-4713-4558-A678-BFA0BAAE9468}" sibTransId="{FF7AE75F-6835-4722-95BE-22AC77F07808}"/>
    <dgm:cxn modelId="{8A361680-F0DE-40BE-9FB3-AE4E7B80B590}" type="presOf" srcId="{648DAEB2-5428-41E5-A204-C790D2A3C454}" destId="{3A292E35-55C9-4CFD-84FB-2B636403FF96}" srcOrd="0" destOrd="0" presId="urn:microsoft.com/office/officeart/2005/8/layout/hierarchy6"/>
    <dgm:cxn modelId="{3F9AEE3A-CB2E-4C9F-9205-B85EEA3274CC}" type="presOf" srcId="{2CE432D8-4713-4558-A678-BFA0BAAE9468}" destId="{CCB5BC4F-4325-4635-A5C9-E0312DB773F0}" srcOrd="0" destOrd="0" presId="urn:microsoft.com/office/officeart/2005/8/layout/hierarchy6"/>
    <dgm:cxn modelId="{E8428550-C24E-43DB-9665-2928A018E191}" type="presOf" srcId="{B7DB5B39-266E-40F5-8F18-54645E1A1383}" destId="{F26A9962-5C71-4E50-81D0-9B90DC8430AB}" srcOrd="0" destOrd="0" presId="urn:microsoft.com/office/officeart/2005/8/layout/hierarchy6"/>
    <dgm:cxn modelId="{240DA41F-D9F8-489F-8520-418B123AE1D3}" type="presOf" srcId="{D453C651-9045-4C1B-B479-537BE6A0400C}" destId="{864647F5-C2F0-4128-BA99-76120F4B727D}" srcOrd="0" destOrd="0" presId="urn:microsoft.com/office/officeart/2005/8/layout/hierarchy6"/>
    <dgm:cxn modelId="{01C5D927-0583-49F0-9807-D93DBE0AD684}" srcId="{C63F3AB1-CECB-4EDD-8090-A3566BBC3E15}" destId="{82D167E0-2024-4BDB-B24C-4793E873774F}" srcOrd="0" destOrd="0" parTransId="{9E6B17A8-4344-4DA6-883B-52AD5B448542}" sibTransId="{49AA85B2-267C-4580-A5B2-235CF28B06B2}"/>
    <dgm:cxn modelId="{2EDB92EB-5057-43FD-9D65-1BFFE8F62A73}" type="presOf" srcId="{C63F3AB1-CECB-4EDD-8090-A3566BBC3E15}" destId="{3F98B797-1F53-4033-96E2-7FA0CA164ED6}" srcOrd="0" destOrd="0" presId="urn:microsoft.com/office/officeart/2005/8/layout/hierarchy6"/>
    <dgm:cxn modelId="{FA2954DC-1A14-4975-825E-7E1FDD46CF7C}" type="presParOf" srcId="{3A292E35-55C9-4CFD-84FB-2B636403FF96}" destId="{74332670-55E4-4334-8505-350B1136D8A3}" srcOrd="0" destOrd="0" presId="urn:microsoft.com/office/officeart/2005/8/layout/hierarchy6"/>
    <dgm:cxn modelId="{7F881CA3-0D1D-4CC6-AF38-CA34AB87E881}" type="presParOf" srcId="{74332670-55E4-4334-8505-350B1136D8A3}" destId="{4F426FBB-1F40-4D04-863A-F2861D421FA5}" srcOrd="0" destOrd="0" presId="urn:microsoft.com/office/officeart/2005/8/layout/hierarchy6"/>
    <dgm:cxn modelId="{B3535583-1F24-4F83-86B1-6B07F566F41C}" type="presParOf" srcId="{4F426FBB-1F40-4D04-863A-F2861D421FA5}" destId="{80BEB460-6FB7-4DFD-AC91-FCA55609C6B9}" srcOrd="0" destOrd="0" presId="urn:microsoft.com/office/officeart/2005/8/layout/hierarchy6"/>
    <dgm:cxn modelId="{FC097872-874B-4552-A2E3-B93F5F02686D}" type="presParOf" srcId="{80BEB460-6FB7-4DFD-AC91-FCA55609C6B9}" destId="{EE7005CC-D404-4704-A621-FEB2BAC8A67D}" srcOrd="0" destOrd="0" presId="urn:microsoft.com/office/officeart/2005/8/layout/hierarchy6"/>
    <dgm:cxn modelId="{14CE1596-5DAF-45AD-B800-4E8D202496C3}" type="presParOf" srcId="{80BEB460-6FB7-4DFD-AC91-FCA55609C6B9}" destId="{0D67613D-BD8D-431B-B097-A606C702328A}" srcOrd="1" destOrd="0" presId="urn:microsoft.com/office/officeart/2005/8/layout/hierarchy6"/>
    <dgm:cxn modelId="{C42A3AFF-831F-4E55-9C18-996D83DDB7E7}" type="presParOf" srcId="{0D67613D-BD8D-431B-B097-A606C702328A}" destId="{B023A9CC-33E7-44E5-A8E3-DC890B7B189C}" srcOrd="0" destOrd="0" presId="urn:microsoft.com/office/officeart/2005/8/layout/hierarchy6"/>
    <dgm:cxn modelId="{6F9332B3-8412-49AF-8EF4-0B06BF5E730D}" type="presParOf" srcId="{0D67613D-BD8D-431B-B097-A606C702328A}" destId="{7C99F28B-B7D5-4135-8631-090098FDC4CB}" srcOrd="1" destOrd="0" presId="urn:microsoft.com/office/officeart/2005/8/layout/hierarchy6"/>
    <dgm:cxn modelId="{25C5DAA5-D6F7-4155-92BB-5F2EE5C90335}" type="presParOf" srcId="{7C99F28B-B7D5-4135-8631-090098FDC4CB}" destId="{3F98B797-1F53-4033-96E2-7FA0CA164ED6}" srcOrd="0" destOrd="0" presId="urn:microsoft.com/office/officeart/2005/8/layout/hierarchy6"/>
    <dgm:cxn modelId="{89611165-D877-489A-8203-BA085714C299}" type="presParOf" srcId="{7C99F28B-B7D5-4135-8631-090098FDC4CB}" destId="{1E373B60-E9E1-4EA6-BACC-43036F85955C}" srcOrd="1" destOrd="0" presId="urn:microsoft.com/office/officeart/2005/8/layout/hierarchy6"/>
    <dgm:cxn modelId="{50FED15E-6EFA-4833-9BFA-82AF45AE86C4}" type="presParOf" srcId="{1E373B60-E9E1-4EA6-BACC-43036F85955C}" destId="{782A0594-81AA-4C36-8FAD-F21F945AA836}" srcOrd="0" destOrd="0" presId="urn:microsoft.com/office/officeart/2005/8/layout/hierarchy6"/>
    <dgm:cxn modelId="{1668A6EC-FF52-45CC-BC3D-E2BE7022206F}" type="presParOf" srcId="{1E373B60-E9E1-4EA6-BACC-43036F85955C}" destId="{6EE16E26-6A82-40CC-9181-F1CE6519003C}" srcOrd="1" destOrd="0" presId="urn:microsoft.com/office/officeart/2005/8/layout/hierarchy6"/>
    <dgm:cxn modelId="{8ED9DFEF-BCD2-40D7-BF12-2A7194BDDC4B}" type="presParOf" srcId="{6EE16E26-6A82-40CC-9181-F1CE6519003C}" destId="{B1BB794D-C45E-4B79-9D0D-1C8861F7B70F}" srcOrd="0" destOrd="0" presId="urn:microsoft.com/office/officeart/2005/8/layout/hierarchy6"/>
    <dgm:cxn modelId="{0A17D21A-330D-4ACF-B82E-914410C92911}" type="presParOf" srcId="{6EE16E26-6A82-40CC-9181-F1CE6519003C}" destId="{B4524213-3E14-4D82-9FD5-8B7A77DB895C}" srcOrd="1" destOrd="0" presId="urn:microsoft.com/office/officeart/2005/8/layout/hierarchy6"/>
    <dgm:cxn modelId="{F77A8750-011E-4D81-84F8-47A2B0A4C093}" type="presParOf" srcId="{B4524213-3E14-4D82-9FD5-8B7A77DB895C}" destId="{A7130DAA-3FFE-41E8-A40B-3F63B9E0C89A}" srcOrd="0" destOrd="0" presId="urn:microsoft.com/office/officeart/2005/8/layout/hierarchy6"/>
    <dgm:cxn modelId="{5548C18F-8154-4998-9924-9DDCF96988F9}" type="presParOf" srcId="{B4524213-3E14-4D82-9FD5-8B7A77DB895C}" destId="{B297C9A6-0E29-46F6-9D0C-BB2CBFBDACA0}" srcOrd="1" destOrd="0" presId="urn:microsoft.com/office/officeart/2005/8/layout/hierarchy6"/>
    <dgm:cxn modelId="{C86F7197-1987-4A35-B032-9DFCFA6C88D2}" type="presParOf" srcId="{B297C9A6-0E29-46F6-9D0C-BB2CBFBDACA0}" destId="{9FDEBAFE-95D3-448C-ADCD-71A6B78E87CA}" srcOrd="0" destOrd="0" presId="urn:microsoft.com/office/officeart/2005/8/layout/hierarchy6"/>
    <dgm:cxn modelId="{6FB24C89-D568-4086-96CA-6EDE18E8F1E7}" type="presParOf" srcId="{B297C9A6-0E29-46F6-9D0C-BB2CBFBDACA0}" destId="{6ECFB587-199B-4F7E-931A-82EEB403D769}" srcOrd="1" destOrd="0" presId="urn:microsoft.com/office/officeart/2005/8/layout/hierarchy6"/>
    <dgm:cxn modelId="{3E483ED2-BC3E-48D6-BF49-167A891B2027}" type="presParOf" srcId="{B4524213-3E14-4D82-9FD5-8B7A77DB895C}" destId="{AEB5E2B5-7A2E-4CE2-B8C4-DDCFD5111F05}" srcOrd="2" destOrd="0" presId="urn:microsoft.com/office/officeart/2005/8/layout/hierarchy6"/>
    <dgm:cxn modelId="{78DD31AA-4F27-4727-8E26-EACBC9636C20}" type="presParOf" srcId="{B4524213-3E14-4D82-9FD5-8B7A77DB895C}" destId="{4DD63E13-8F9B-4577-AF84-5099BF8A2C9C}" srcOrd="3" destOrd="0" presId="urn:microsoft.com/office/officeart/2005/8/layout/hierarchy6"/>
    <dgm:cxn modelId="{AF17E5FF-3BEF-470D-BB68-136C174DDFC5}" type="presParOf" srcId="{4DD63E13-8F9B-4577-AF84-5099BF8A2C9C}" destId="{101CBC22-0482-4727-9D99-9249F86F35A1}" srcOrd="0" destOrd="0" presId="urn:microsoft.com/office/officeart/2005/8/layout/hierarchy6"/>
    <dgm:cxn modelId="{0D9955C1-DCA2-4042-BCFE-E15852FA0CE9}" type="presParOf" srcId="{4DD63E13-8F9B-4577-AF84-5099BF8A2C9C}" destId="{589E258F-C8E7-43CA-994C-46006F593BDA}" srcOrd="1" destOrd="0" presId="urn:microsoft.com/office/officeart/2005/8/layout/hierarchy6"/>
    <dgm:cxn modelId="{06F11C60-5922-4B0F-B3ED-8270BDF44743}" type="presParOf" srcId="{B4524213-3E14-4D82-9FD5-8B7A77DB895C}" destId="{4C0CBCAF-3977-41C9-B863-DF147EE8C3FF}" srcOrd="4" destOrd="0" presId="urn:microsoft.com/office/officeart/2005/8/layout/hierarchy6"/>
    <dgm:cxn modelId="{BC130296-E190-4543-A13A-7CA6CF8DF21C}" type="presParOf" srcId="{B4524213-3E14-4D82-9FD5-8B7A77DB895C}" destId="{68783EA1-72DF-438F-87E5-EF7BB6DF316B}" srcOrd="5" destOrd="0" presId="urn:microsoft.com/office/officeart/2005/8/layout/hierarchy6"/>
    <dgm:cxn modelId="{9A566A1C-E37D-43FC-9167-55951681BFEF}" type="presParOf" srcId="{68783EA1-72DF-438F-87E5-EF7BB6DF316B}" destId="{F311E93B-91D0-4D1B-B15D-308C2B46730B}" srcOrd="0" destOrd="0" presId="urn:microsoft.com/office/officeart/2005/8/layout/hierarchy6"/>
    <dgm:cxn modelId="{DC7B8F48-F1CB-4FDF-9BB7-F049F1502017}" type="presParOf" srcId="{68783EA1-72DF-438F-87E5-EF7BB6DF316B}" destId="{A191CA30-1BFD-4BCC-8771-2A505DAE5088}" srcOrd="1" destOrd="0" presId="urn:microsoft.com/office/officeart/2005/8/layout/hierarchy6"/>
    <dgm:cxn modelId="{572CFD3A-3388-4149-B431-2DB2E508D90D}" type="presParOf" srcId="{B4524213-3E14-4D82-9FD5-8B7A77DB895C}" destId="{12AB6DA9-5E29-4254-B258-971465FB6795}" srcOrd="6" destOrd="0" presId="urn:microsoft.com/office/officeart/2005/8/layout/hierarchy6"/>
    <dgm:cxn modelId="{3FA8AB60-343F-423C-BE37-37A33BB13162}" type="presParOf" srcId="{B4524213-3E14-4D82-9FD5-8B7A77DB895C}" destId="{D1A22608-CA27-435A-BC66-5117274447C7}" srcOrd="7" destOrd="0" presId="urn:microsoft.com/office/officeart/2005/8/layout/hierarchy6"/>
    <dgm:cxn modelId="{3783E0AE-906D-47DE-A572-36EE52F9B2C8}" type="presParOf" srcId="{D1A22608-CA27-435A-BC66-5117274447C7}" destId="{6A671820-C9A2-4700-8BF9-CFAAD112BCE8}" srcOrd="0" destOrd="0" presId="urn:microsoft.com/office/officeart/2005/8/layout/hierarchy6"/>
    <dgm:cxn modelId="{B4B9E909-085F-4176-A795-B0456E033C3A}" type="presParOf" srcId="{D1A22608-CA27-435A-BC66-5117274447C7}" destId="{DBCFB95F-4E08-4FCF-9CD1-51388DBB799D}" srcOrd="1" destOrd="0" presId="urn:microsoft.com/office/officeart/2005/8/layout/hierarchy6"/>
    <dgm:cxn modelId="{79EF5104-964A-448B-BFBB-6FC2D8F46736}" type="presParOf" srcId="{1E373B60-E9E1-4EA6-BACC-43036F85955C}" destId="{3BD7B4E4-4885-4D27-8C1C-46830A0AE005}" srcOrd="2" destOrd="0" presId="urn:microsoft.com/office/officeart/2005/8/layout/hierarchy6"/>
    <dgm:cxn modelId="{98407786-BA0D-47F4-8D45-6BFA599C5242}" type="presParOf" srcId="{1E373B60-E9E1-4EA6-BACC-43036F85955C}" destId="{086E5EC7-0A60-4D89-B152-D219B1543EC5}" srcOrd="3" destOrd="0" presId="urn:microsoft.com/office/officeart/2005/8/layout/hierarchy6"/>
    <dgm:cxn modelId="{E918DF35-62F6-49C0-857D-D6D114362A17}" type="presParOf" srcId="{086E5EC7-0A60-4D89-B152-D219B1543EC5}" destId="{B27D5EDA-B52D-4DC9-B2BD-9AB6D7C4A386}" srcOrd="0" destOrd="0" presId="urn:microsoft.com/office/officeart/2005/8/layout/hierarchy6"/>
    <dgm:cxn modelId="{37683B21-AF57-4249-875E-A397E1C93E30}" type="presParOf" srcId="{086E5EC7-0A60-4D89-B152-D219B1543EC5}" destId="{9E87B302-52D1-49CC-BE58-800081E05DDF}" srcOrd="1" destOrd="0" presId="urn:microsoft.com/office/officeart/2005/8/layout/hierarchy6"/>
    <dgm:cxn modelId="{32924645-6E6F-48F4-B3C1-97067DE967AE}" type="presParOf" srcId="{9E87B302-52D1-49CC-BE58-800081E05DDF}" destId="{864647F5-C2F0-4128-BA99-76120F4B727D}" srcOrd="0" destOrd="0" presId="urn:microsoft.com/office/officeart/2005/8/layout/hierarchy6"/>
    <dgm:cxn modelId="{D97C0448-FD83-4FEF-A5D8-81C5FC9089EE}" type="presParOf" srcId="{9E87B302-52D1-49CC-BE58-800081E05DDF}" destId="{913967F8-E5AC-49C9-9B46-9DB06AE7DFC5}" srcOrd="1" destOrd="0" presId="urn:microsoft.com/office/officeart/2005/8/layout/hierarchy6"/>
    <dgm:cxn modelId="{B25163A8-57F0-4D84-AEE4-94F94F0DC425}" type="presParOf" srcId="{913967F8-E5AC-49C9-9B46-9DB06AE7DFC5}" destId="{4C259CA4-A4A5-4461-AB30-A8B721B61256}" srcOrd="0" destOrd="0" presId="urn:microsoft.com/office/officeart/2005/8/layout/hierarchy6"/>
    <dgm:cxn modelId="{A5642868-E1B0-4E88-93E6-1B5DAE617461}" type="presParOf" srcId="{913967F8-E5AC-49C9-9B46-9DB06AE7DFC5}" destId="{DED6F4D6-BF1F-4AAA-9480-8D2496454644}" srcOrd="1" destOrd="0" presId="urn:microsoft.com/office/officeart/2005/8/layout/hierarchy6"/>
    <dgm:cxn modelId="{87E60F05-AC00-4766-9FB7-4BBF7E872D04}" type="presParOf" srcId="{1E373B60-E9E1-4EA6-BACC-43036F85955C}" destId="{F66780B1-134F-4901-A0F3-302CDE1E4DAB}" srcOrd="4" destOrd="0" presId="urn:microsoft.com/office/officeart/2005/8/layout/hierarchy6"/>
    <dgm:cxn modelId="{A3E0EAA0-4AB1-4DD6-815E-6D8765696C63}" type="presParOf" srcId="{1E373B60-E9E1-4EA6-BACC-43036F85955C}" destId="{3CC08A6E-DC18-4C4F-BD3E-A9F10A50877B}" srcOrd="5" destOrd="0" presId="urn:microsoft.com/office/officeart/2005/8/layout/hierarchy6"/>
    <dgm:cxn modelId="{EF5FB30C-9551-4A48-87EE-B0D687D16078}" type="presParOf" srcId="{3CC08A6E-DC18-4C4F-BD3E-A9F10A50877B}" destId="{B5227878-860D-4DB4-8879-CA58B08F3A08}" srcOrd="0" destOrd="0" presId="urn:microsoft.com/office/officeart/2005/8/layout/hierarchy6"/>
    <dgm:cxn modelId="{632DDCB9-9772-4A73-A9C3-8537804239C9}" type="presParOf" srcId="{3CC08A6E-DC18-4C4F-BD3E-A9F10A50877B}" destId="{6F0F4354-6F22-4DCC-996A-A4E70D5A4299}" srcOrd="1" destOrd="0" presId="urn:microsoft.com/office/officeart/2005/8/layout/hierarchy6"/>
    <dgm:cxn modelId="{50ECBF9B-A5FC-45FC-98BA-1F5771732669}" type="presParOf" srcId="{6F0F4354-6F22-4DCC-996A-A4E70D5A4299}" destId="{0DE283D5-E48D-49A6-8A82-D5201CED639C}" srcOrd="0" destOrd="0" presId="urn:microsoft.com/office/officeart/2005/8/layout/hierarchy6"/>
    <dgm:cxn modelId="{97722886-F3F1-4CC0-AC52-7CBEC3D33746}" type="presParOf" srcId="{6F0F4354-6F22-4DCC-996A-A4E70D5A4299}" destId="{558E31CC-B0DD-4FE1-BA2C-D2E2C4AFC4FA}" srcOrd="1" destOrd="0" presId="urn:microsoft.com/office/officeart/2005/8/layout/hierarchy6"/>
    <dgm:cxn modelId="{4DD7E515-0464-40D0-8FBF-9E0C8A1B51B5}" type="presParOf" srcId="{558E31CC-B0DD-4FE1-BA2C-D2E2C4AFC4FA}" destId="{3FB1C74B-CBEC-4729-ABEB-97D62E57D67C}" srcOrd="0" destOrd="0" presId="urn:microsoft.com/office/officeart/2005/8/layout/hierarchy6"/>
    <dgm:cxn modelId="{50494822-45C3-4B1B-BB61-5A63ECCC35CD}" type="presParOf" srcId="{558E31CC-B0DD-4FE1-BA2C-D2E2C4AFC4FA}" destId="{EF0FF2E9-785C-47AC-881F-9DDA5776AC24}" srcOrd="1" destOrd="0" presId="urn:microsoft.com/office/officeart/2005/8/layout/hierarchy6"/>
    <dgm:cxn modelId="{8520C5B5-A44D-4A12-8D9C-E9924684D2DC}" type="presParOf" srcId="{6F0F4354-6F22-4DCC-996A-A4E70D5A4299}" destId="{CCB5BC4F-4325-4635-A5C9-E0312DB773F0}" srcOrd="2" destOrd="0" presId="urn:microsoft.com/office/officeart/2005/8/layout/hierarchy6"/>
    <dgm:cxn modelId="{5772C944-5B3E-4C18-8095-CD5616948489}" type="presParOf" srcId="{6F0F4354-6F22-4DCC-996A-A4E70D5A4299}" destId="{DC9126F8-3129-4CB8-B39D-B82B8B6ADE1E}" srcOrd="3" destOrd="0" presId="urn:microsoft.com/office/officeart/2005/8/layout/hierarchy6"/>
    <dgm:cxn modelId="{89929059-3626-4B87-B87B-C0DBF4678F65}" type="presParOf" srcId="{DC9126F8-3129-4CB8-B39D-B82B8B6ADE1E}" destId="{CAF33BDD-6B59-4FCB-8E10-2CD14AD690FC}" srcOrd="0" destOrd="0" presId="urn:microsoft.com/office/officeart/2005/8/layout/hierarchy6"/>
    <dgm:cxn modelId="{062B5F92-4A05-4138-8096-2604BB5092C1}" type="presParOf" srcId="{DC9126F8-3129-4CB8-B39D-B82B8B6ADE1E}" destId="{BABCFD13-3213-446B-A5D1-8A0E99232C25}" srcOrd="1" destOrd="0" presId="urn:microsoft.com/office/officeart/2005/8/layout/hierarchy6"/>
    <dgm:cxn modelId="{ACBA7F6C-CFAB-4605-BF7F-19C1CBB220CE}" type="presParOf" srcId="{0D67613D-BD8D-431B-B097-A606C702328A}" destId="{8CFFB4DA-8480-4CBE-9DA8-D0189FFEE730}" srcOrd="2" destOrd="0" presId="urn:microsoft.com/office/officeart/2005/8/layout/hierarchy6"/>
    <dgm:cxn modelId="{87B4E7B7-2AB8-4374-B5B0-1E2C8E45E039}" type="presParOf" srcId="{0D67613D-BD8D-431B-B097-A606C702328A}" destId="{57D8667E-19E9-4948-9E06-CD1A93F8827B}" srcOrd="3" destOrd="0" presId="urn:microsoft.com/office/officeart/2005/8/layout/hierarchy6"/>
    <dgm:cxn modelId="{42F9D4E4-FFFA-40A4-9F8A-A433A63F7C1B}" type="presParOf" srcId="{57D8667E-19E9-4948-9E06-CD1A93F8827B}" destId="{81DE6E9D-E7C4-4552-982A-EB64DB6B5D5B}" srcOrd="0" destOrd="0" presId="urn:microsoft.com/office/officeart/2005/8/layout/hierarchy6"/>
    <dgm:cxn modelId="{91B1ADAF-7C4E-4E88-B128-A7775A3F1931}" type="presParOf" srcId="{57D8667E-19E9-4948-9E06-CD1A93F8827B}" destId="{90D9C440-86AB-4157-816C-B1D9BFE476ED}" srcOrd="1" destOrd="0" presId="urn:microsoft.com/office/officeart/2005/8/layout/hierarchy6"/>
    <dgm:cxn modelId="{E2E36663-E9FA-42CF-8054-D5A6A1D7A1FF}" type="presParOf" srcId="{90D9C440-86AB-4157-816C-B1D9BFE476ED}" destId="{E5CA8620-B7FB-4323-B48D-0B622B910FE4}" srcOrd="0" destOrd="0" presId="urn:microsoft.com/office/officeart/2005/8/layout/hierarchy6"/>
    <dgm:cxn modelId="{B456915E-9C52-4CA5-A227-CA0632ED1D54}" type="presParOf" srcId="{90D9C440-86AB-4157-816C-B1D9BFE476ED}" destId="{C942DE33-DF2B-436C-B47B-E9C48AD8E4E7}" srcOrd="1" destOrd="0" presId="urn:microsoft.com/office/officeart/2005/8/layout/hierarchy6"/>
    <dgm:cxn modelId="{AFEF04C7-18B1-4173-9D04-9805942AE241}" type="presParOf" srcId="{C942DE33-DF2B-436C-B47B-E9C48AD8E4E7}" destId="{F26A9962-5C71-4E50-81D0-9B90DC8430AB}" srcOrd="0" destOrd="0" presId="urn:microsoft.com/office/officeart/2005/8/layout/hierarchy6"/>
    <dgm:cxn modelId="{CCC9088C-7AEF-4B21-B3EF-94368E24BD56}" type="presParOf" srcId="{C942DE33-DF2B-436C-B47B-E9C48AD8E4E7}" destId="{E09CC357-BB87-44ED-A922-8086B0425AE0}" srcOrd="1" destOrd="0" presId="urn:microsoft.com/office/officeart/2005/8/layout/hierarchy6"/>
    <dgm:cxn modelId="{5E11262F-A9DB-4013-870F-4AC22090AA95}" type="presParOf" srcId="{3A292E35-55C9-4CFD-84FB-2B636403FF96}" destId="{8297561A-2548-46AB-B2F3-236AC0191C0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98AA952-7074-434C-A4CE-397FC7BB999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51E8CC-DEFB-4B1B-905D-41A93ED6EBE6}">
      <dgm:prSet custT="1"/>
      <dgm:spPr/>
      <dgm:t>
        <a:bodyPr/>
        <a:lstStyle/>
        <a:p>
          <a:pPr algn="ctr" rtl="0"/>
          <a:r>
            <a:rPr lang="es-ES" sz="2800" b="1" dirty="0" smtClean="0"/>
            <a:t>¿Y AHORA? </a:t>
          </a:r>
        </a:p>
      </dgm:t>
    </dgm:pt>
    <dgm:pt modelId="{161B6AE9-5665-4CBE-8EBA-A86F2B763244}" type="parTrans" cxnId="{E57416EE-F49D-4BF2-9D0B-5ECC4B61B1C7}">
      <dgm:prSet/>
      <dgm:spPr/>
      <dgm:t>
        <a:bodyPr/>
        <a:lstStyle/>
        <a:p>
          <a:endParaRPr lang="es-ES"/>
        </a:p>
      </dgm:t>
    </dgm:pt>
    <dgm:pt modelId="{2A538429-603E-4372-A3BD-D3C48C1E0829}" type="sibTrans" cxnId="{E57416EE-F49D-4BF2-9D0B-5ECC4B61B1C7}">
      <dgm:prSet/>
      <dgm:spPr/>
      <dgm:t>
        <a:bodyPr/>
        <a:lstStyle/>
        <a:p>
          <a:endParaRPr lang="es-ES"/>
        </a:p>
      </dgm:t>
    </dgm:pt>
    <dgm:pt modelId="{C265DEA9-8918-4C92-9394-40AB39C29A38}" type="pres">
      <dgm:prSet presAssocID="{898AA952-7074-434C-A4CE-397FC7BB99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7432A8-4B71-40D1-8164-A6CA07EA33D6}" type="pres">
      <dgm:prSet presAssocID="{A351E8CC-DEFB-4B1B-905D-41A93ED6EBE6}" presName="parentText" presStyleLbl="node1" presStyleIdx="0" presStyleCnt="1" custLinFactNeighborX="3571" custLinFactNeighborY="-3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C07D8D-F623-482F-BA4A-3FC96DA6E202}" type="presOf" srcId="{898AA952-7074-434C-A4CE-397FC7BB999E}" destId="{C265DEA9-8918-4C92-9394-40AB39C29A38}" srcOrd="0" destOrd="0" presId="urn:microsoft.com/office/officeart/2005/8/layout/vList2"/>
    <dgm:cxn modelId="{E57416EE-F49D-4BF2-9D0B-5ECC4B61B1C7}" srcId="{898AA952-7074-434C-A4CE-397FC7BB999E}" destId="{A351E8CC-DEFB-4B1B-905D-41A93ED6EBE6}" srcOrd="0" destOrd="0" parTransId="{161B6AE9-5665-4CBE-8EBA-A86F2B763244}" sibTransId="{2A538429-603E-4372-A3BD-D3C48C1E0829}"/>
    <dgm:cxn modelId="{08330977-ED5B-4563-8BA5-558D9BE9B1D3}" type="presOf" srcId="{A351E8CC-DEFB-4B1B-905D-41A93ED6EBE6}" destId="{1C7432A8-4B71-40D1-8164-A6CA07EA33D6}" srcOrd="0" destOrd="0" presId="urn:microsoft.com/office/officeart/2005/8/layout/vList2"/>
    <dgm:cxn modelId="{2423868E-45E0-43D0-B51E-921045EAECEA}" type="presParOf" srcId="{C265DEA9-8918-4C92-9394-40AB39C29A38}" destId="{1C7432A8-4B71-40D1-8164-A6CA07EA33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B31DD60-678D-451F-871A-5047863ED82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C6C22AF-F2DA-4CB5-A03F-64DBCFAAD1D5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2000" b="0" dirty="0">
            <a:latin typeface="+mn-lt"/>
          </a:endParaRPr>
        </a:p>
      </dgm:t>
    </dgm:pt>
    <dgm:pt modelId="{79C78A21-54A7-4088-8903-C6D9AF98F6FF}" type="parTrans" cxnId="{F28AAD33-48C2-44FD-BDA0-FD454C62F356}">
      <dgm:prSet/>
      <dgm:spPr/>
      <dgm:t>
        <a:bodyPr/>
        <a:lstStyle/>
        <a:p>
          <a:endParaRPr lang="es-ES"/>
        </a:p>
      </dgm:t>
    </dgm:pt>
    <dgm:pt modelId="{290EE6EC-3512-439A-9ACB-29233FED6C63}" type="sibTrans" cxnId="{F28AAD33-48C2-44FD-BDA0-FD454C62F356}">
      <dgm:prSet/>
      <dgm:spPr/>
      <dgm:t>
        <a:bodyPr/>
        <a:lstStyle/>
        <a:p>
          <a:endParaRPr lang="es-ES"/>
        </a:p>
      </dgm:t>
    </dgm:pt>
    <dgm:pt modelId="{0D4CDA9B-3B6D-4D0A-9ABC-4F48C945D059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0" dirty="0" smtClean="0">
              <a:latin typeface="+mn-lt"/>
              <a:ea typeface="Times New Roman"/>
              <a:cs typeface="Times New Roman"/>
            </a:rPr>
            <a:t>Remisión de la Estrategia a la Comisión Europea: 22/07/2014</a:t>
          </a:r>
          <a:endParaRPr lang="es-ES" sz="2000" b="0" dirty="0">
            <a:latin typeface="+mn-lt"/>
            <a:ea typeface="Times New Roman"/>
            <a:cs typeface="Times New Roman"/>
          </a:endParaRPr>
        </a:p>
      </dgm:t>
    </dgm:pt>
    <dgm:pt modelId="{72DE5968-C6A4-491C-AFFA-F37124C3EB02}" type="parTrans" cxnId="{79966D54-342B-47AE-93CC-B55A9695EFBC}">
      <dgm:prSet/>
      <dgm:spPr/>
      <dgm:t>
        <a:bodyPr/>
        <a:lstStyle/>
        <a:p>
          <a:endParaRPr lang="es-ES"/>
        </a:p>
      </dgm:t>
    </dgm:pt>
    <dgm:pt modelId="{61FE2188-15A2-402E-80BE-1927A785C118}" type="sibTrans" cxnId="{79966D54-342B-47AE-93CC-B55A9695EFBC}">
      <dgm:prSet/>
      <dgm:spPr/>
      <dgm:t>
        <a:bodyPr/>
        <a:lstStyle/>
        <a:p>
          <a:endParaRPr lang="es-ES"/>
        </a:p>
      </dgm:t>
    </dgm:pt>
    <dgm:pt modelId="{3A8677B2-1122-4D6A-855F-E3CC75547581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0" dirty="0" smtClean="0">
              <a:latin typeface="+mn-lt"/>
              <a:ea typeface="Times New Roman"/>
              <a:cs typeface="Times New Roman"/>
            </a:rPr>
            <a:t>Revisión por la Comisión Europea</a:t>
          </a:r>
          <a:endParaRPr lang="es-ES" sz="2000" b="0" dirty="0">
            <a:latin typeface="+mn-lt"/>
          </a:endParaRPr>
        </a:p>
      </dgm:t>
    </dgm:pt>
    <dgm:pt modelId="{5629C54A-7915-45F3-8421-CE9BF3943F8A}" type="parTrans" cxnId="{558DB938-F44B-4006-AB88-A7D691829A78}">
      <dgm:prSet/>
      <dgm:spPr/>
      <dgm:t>
        <a:bodyPr/>
        <a:lstStyle/>
        <a:p>
          <a:endParaRPr lang="es-ES"/>
        </a:p>
      </dgm:t>
    </dgm:pt>
    <dgm:pt modelId="{71392F67-C39A-4DE3-B1AB-038ED7E3B2CA}" type="sibTrans" cxnId="{558DB938-F44B-4006-AB88-A7D691829A78}">
      <dgm:prSet/>
      <dgm:spPr/>
      <dgm:t>
        <a:bodyPr/>
        <a:lstStyle/>
        <a:p>
          <a:endParaRPr lang="es-ES"/>
        </a:p>
      </dgm:t>
    </dgm:pt>
    <dgm:pt modelId="{E5C8DA9F-FCBD-4D54-B392-9DFD04EA8837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2000" b="0" dirty="0">
            <a:latin typeface="+mn-lt"/>
          </a:endParaRPr>
        </a:p>
      </dgm:t>
    </dgm:pt>
    <dgm:pt modelId="{DBF0D767-ED92-4246-9BDB-73338EB957C7}" type="parTrans" cxnId="{1D90B3DE-D95E-4DBD-8471-22E1308BCE93}">
      <dgm:prSet/>
      <dgm:spPr/>
      <dgm:t>
        <a:bodyPr/>
        <a:lstStyle/>
        <a:p>
          <a:endParaRPr lang="es-ES"/>
        </a:p>
      </dgm:t>
    </dgm:pt>
    <dgm:pt modelId="{68D47FA8-0ADC-43B8-B2DD-DB89BB24871A}" type="sibTrans" cxnId="{1D90B3DE-D95E-4DBD-8471-22E1308BCE93}">
      <dgm:prSet/>
      <dgm:spPr/>
      <dgm:t>
        <a:bodyPr/>
        <a:lstStyle/>
        <a:p>
          <a:endParaRPr lang="es-ES"/>
        </a:p>
      </dgm:t>
    </dgm:pt>
    <dgm:pt modelId="{F2648755-8C74-40AD-B409-155DA137B1C8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0" dirty="0" smtClean="0">
              <a:latin typeface="+mn-lt"/>
              <a:ea typeface="Times New Roman"/>
              <a:cs typeface="Times New Roman"/>
            </a:rPr>
            <a:t>Comisión Europea informa la RIS3 Andalucía</a:t>
          </a:r>
          <a:endParaRPr lang="es-ES" sz="2000" b="0" dirty="0">
            <a:latin typeface="+mn-lt"/>
          </a:endParaRPr>
        </a:p>
      </dgm:t>
    </dgm:pt>
    <dgm:pt modelId="{77126FB4-C9D3-42DB-8029-C688179BF38F}" type="parTrans" cxnId="{A3F44B89-3B18-4ADD-B5F4-7938E1823186}">
      <dgm:prSet/>
      <dgm:spPr/>
      <dgm:t>
        <a:bodyPr/>
        <a:lstStyle/>
        <a:p>
          <a:endParaRPr lang="es-ES"/>
        </a:p>
      </dgm:t>
    </dgm:pt>
    <dgm:pt modelId="{F20EBCB4-E3AB-4922-9730-40E3252B4E36}" type="sibTrans" cxnId="{A3F44B89-3B18-4ADD-B5F4-7938E1823186}">
      <dgm:prSet/>
      <dgm:spPr/>
      <dgm:t>
        <a:bodyPr/>
        <a:lstStyle/>
        <a:p>
          <a:endParaRPr lang="es-ES"/>
        </a:p>
      </dgm:t>
    </dgm:pt>
    <dgm:pt modelId="{9F999709-0751-43C7-BE6E-33A959FED5A8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2000" b="0" dirty="0">
            <a:latin typeface="+mn-lt"/>
          </a:endParaRPr>
        </a:p>
      </dgm:t>
    </dgm:pt>
    <dgm:pt modelId="{9730ACFC-5FF4-4AC0-AE7D-CEEADC253753}" type="parTrans" cxnId="{4294AEFB-CC2D-4FB1-857A-E00684EAB9EA}">
      <dgm:prSet/>
      <dgm:spPr/>
      <dgm:t>
        <a:bodyPr/>
        <a:lstStyle/>
        <a:p>
          <a:endParaRPr lang="es-ES"/>
        </a:p>
      </dgm:t>
    </dgm:pt>
    <dgm:pt modelId="{9F7600CF-D65B-48DC-896C-36A8A660BFCB}" type="sibTrans" cxnId="{4294AEFB-CC2D-4FB1-857A-E00684EAB9EA}">
      <dgm:prSet/>
      <dgm:spPr/>
      <dgm:t>
        <a:bodyPr/>
        <a:lstStyle/>
        <a:p>
          <a:endParaRPr lang="es-ES"/>
        </a:p>
      </dgm:t>
    </dgm:pt>
    <dgm:pt modelId="{C04845DA-2F27-418D-8E94-1DF646F71157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anchor="ctr"/>
        <a:lstStyle/>
        <a:p>
          <a:endParaRPr lang="es-ES" sz="2000" b="0" dirty="0">
            <a:latin typeface="+mn-lt"/>
          </a:endParaRPr>
        </a:p>
      </dgm:t>
    </dgm:pt>
    <dgm:pt modelId="{57AA1C0C-AB8A-47E9-890C-7B9745E1D322}" type="parTrans" cxnId="{EC903F4B-3828-4E7B-AA32-35CE373227E2}">
      <dgm:prSet/>
      <dgm:spPr/>
      <dgm:t>
        <a:bodyPr/>
        <a:lstStyle/>
        <a:p>
          <a:endParaRPr lang="es-ES"/>
        </a:p>
      </dgm:t>
    </dgm:pt>
    <dgm:pt modelId="{3BCA9AF6-CA04-4B46-9395-F6DB2C6D3FB5}" type="sibTrans" cxnId="{EC903F4B-3828-4E7B-AA32-35CE373227E2}">
      <dgm:prSet/>
      <dgm:spPr/>
      <dgm:t>
        <a:bodyPr/>
        <a:lstStyle/>
        <a:p>
          <a:endParaRPr lang="es-ES"/>
        </a:p>
      </dgm:t>
    </dgm:pt>
    <dgm:pt modelId="{D03A3968-5494-410C-AB1A-03B5F4732C1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2000" b="0" dirty="0">
            <a:latin typeface="+mn-lt"/>
          </a:endParaRPr>
        </a:p>
      </dgm:t>
    </dgm:pt>
    <dgm:pt modelId="{B990703A-FE2F-43D2-9C21-0832C68904A5}" type="parTrans" cxnId="{6529911E-BB99-4927-A582-EFFA4797948F}">
      <dgm:prSet/>
      <dgm:spPr/>
      <dgm:t>
        <a:bodyPr/>
        <a:lstStyle/>
        <a:p>
          <a:endParaRPr lang="es-ES"/>
        </a:p>
      </dgm:t>
    </dgm:pt>
    <dgm:pt modelId="{2BD550D6-8B41-43E6-9D00-71C54741D617}" type="sibTrans" cxnId="{6529911E-BB99-4927-A582-EFFA4797948F}">
      <dgm:prSet/>
      <dgm:spPr/>
      <dgm:t>
        <a:bodyPr/>
        <a:lstStyle/>
        <a:p>
          <a:endParaRPr lang="es-ES"/>
        </a:p>
      </dgm:t>
    </dgm:pt>
    <dgm:pt modelId="{D7C154CB-B983-4789-A0E5-1C87776F154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0" dirty="0" smtClean="0">
              <a:latin typeface="+mn-lt"/>
              <a:ea typeface="Times New Roman"/>
              <a:cs typeface="Times New Roman"/>
            </a:rPr>
            <a:t>Adecuación a Recomendaciones de la Comisión Europea</a:t>
          </a:r>
          <a:endParaRPr lang="es-ES" sz="2000" b="0" dirty="0">
            <a:latin typeface="+mn-lt"/>
          </a:endParaRPr>
        </a:p>
      </dgm:t>
    </dgm:pt>
    <dgm:pt modelId="{54064075-38B2-4CC3-9C5B-5C12C91B2A7E}" type="parTrans" cxnId="{C3AF86AC-0251-4E2D-8106-D7587D7F5FE0}">
      <dgm:prSet/>
      <dgm:spPr/>
      <dgm:t>
        <a:bodyPr/>
        <a:lstStyle/>
        <a:p>
          <a:endParaRPr lang="es-ES"/>
        </a:p>
      </dgm:t>
    </dgm:pt>
    <dgm:pt modelId="{D3CFC206-051F-4F84-8039-274F2DEADA92}" type="sibTrans" cxnId="{C3AF86AC-0251-4E2D-8106-D7587D7F5FE0}">
      <dgm:prSet/>
      <dgm:spPr/>
      <dgm:t>
        <a:bodyPr/>
        <a:lstStyle/>
        <a:p>
          <a:endParaRPr lang="es-ES"/>
        </a:p>
      </dgm:t>
    </dgm:pt>
    <dgm:pt modelId="{01C20E26-3DB7-4B68-8940-A2823028F13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0" dirty="0" smtClean="0">
              <a:latin typeface="+mn-lt"/>
            </a:rPr>
            <a:t>Aprobación por Consejo de Gobierno de la Junta de Andalucía</a:t>
          </a:r>
          <a:endParaRPr lang="es-ES" sz="2000" b="0" dirty="0">
            <a:latin typeface="+mn-lt"/>
          </a:endParaRPr>
        </a:p>
      </dgm:t>
    </dgm:pt>
    <dgm:pt modelId="{4AF898A0-881B-4E9A-8B44-581110C1C151}" type="parTrans" cxnId="{EE34E1F8-E333-4DFD-847A-57B53C9805CE}">
      <dgm:prSet/>
      <dgm:spPr/>
      <dgm:t>
        <a:bodyPr/>
        <a:lstStyle/>
        <a:p>
          <a:endParaRPr lang="es-ES"/>
        </a:p>
      </dgm:t>
    </dgm:pt>
    <dgm:pt modelId="{1C2C1F58-D425-4CAC-A1B9-7152B42B4904}" type="sibTrans" cxnId="{EE34E1F8-E333-4DFD-847A-57B53C9805CE}">
      <dgm:prSet/>
      <dgm:spPr/>
      <dgm:t>
        <a:bodyPr/>
        <a:lstStyle/>
        <a:p>
          <a:endParaRPr lang="es-ES"/>
        </a:p>
      </dgm:t>
    </dgm:pt>
    <dgm:pt modelId="{90F875E1-B68D-4AD1-80E5-5952111508E8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2000" b="0" dirty="0" smtClean="0">
              <a:latin typeface="+mn-lt"/>
              <a:ea typeface="Times New Roman"/>
              <a:cs typeface="Times New Roman"/>
            </a:rPr>
            <a:t>IMPLEMENTACIÓN a través de los distintos Planes, programas, ….</a:t>
          </a:r>
          <a:endParaRPr lang="es-ES" sz="2000" b="0" dirty="0">
            <a:latin typeface="+mn-lt"/>
          </a:endParaRPr>
        </a:p>
      </dgm:t>
    </dgm:pt>
    <dgm:pt modelId="{CFA1C0E2-5A1F-4DD1-BCF6-2EC25246F7AE}" type="parTrans" cxnId="{C6D51974-9B85-4B30-9555-432C9DF6F211}">
      <dgm:prSet/>
      <dgm:spPr/>
      <dgm:t>
        <a:bodyPr/>
        <a:lstStyle/>
        <a:p>
          <a:endParaRPr lang="es-ES"/>
        </a:p>
      </dgm:t>
    </dgm:pt>
    <dgm:pt modelId="{AADA8301-BD90-4B65-949E-81108E422661}" type="sibTrans" cxnId="{C6D51974-9B85-4B30-9555-432C9DF6F211}">
      <dgm:prSet/>
      <dgm:spPr/>
      <dgm:t>
        <a:bodyPr/>
        <a:lstStyle/>
        <a:p>
          <a:endParaRPr lang="es-ES"/>
        </a:p>
      </dgm:t>
    </dgm:pt>
    <dgm:pt modelId="{C2F8F7C1-3E04-4DA5-BE19-AFE99BACE48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 sz="2000" b="0" dirty="0">
            <a:latin typeface="+mn-lt"/>
          </a:endParaRPr>
        </a:p>
      </dgm:t>
    </dgm:pt>
    <dgm:pt modelId="{87A5A1BE-5969-4B2F-AF36-0E4644575279}" type="sibTrans" cxnId="{A1439D09-BEF4-4C69-A481-EC180B38A920}">
      <dgm:prSet/>
      <dgm:spPr/>
      <dgm:t>
        <a:bodyPr/>
        <a:lstStyle/>
        <a:p>
          <a:endParaRPr lang="es-ES"/>
        </a:p>
      </dgm:t>
    </dgm:pt>
    <dgm:pt modelId="{0F71EEE1-1264-44FB-A1CD-79FFC667189D}" type="parTrans" cxnId="{A1439D09-BEF4-4C69-A481-EC180B38A920}">
      <dgm:prSet/>
      <dgm:spPr/>
      <dgm:t>
        <a:bodyPr/>
        <a:lstStyle/>
        <a:p>
          <a:endParaRPr lang="es-ES"/>
        </a:p>
      </dgm:t>
    </dgm:pt>
    <dgm:pt modelId="{BFE953F7-CE7B-44C7-A4D8-C77A649C0900}" type="pres">
      <dgm:prSet presAssocID="{1B31DD60-678D-451F-871A-5047863ED8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87E54D-63FE-409D-8EDB-2230E07B6D04}" type="pres">
      <dgm:prSet presAssocID="{FC6C22AF-F2DA-4CB5-A03F-64DBCFAAD1D5}" presName="composite" presStyleCnt="0"/>
      <dgm:spPr/>
    </dgm:pt>
    <dgm:pt modelId="{4B374FBD-8FD7-413F-98AE-DEC33ED34E94}" type="pres">
      <dgm:prSet presAssocID="{FC6C22AF-F2DA-4CB5-A03F-64DBCFAAD1D5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5616E0-D421-462A-9D49-4EDDFA06808C}" type="pres">
      <dgm:prSet presAssocID="{FC6C22AF-F2DA-4CB5-A03F-64DBCFAAD1D5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AE1EEF-7AF5-4826-902B-17FDAE57E1EF}" type="pres">
      <dgm:prSet presAssocID="{290EE6EC-3512-439A-9ACB-29233FED6C63}" presName="sp" presStyleCnt="0"/>
      <dgm:spPr/>
    </dgm:pt>
    <dgm:pt modelId="{ED89B47C-4483-4DA2-9F9C-5F371C81E360}" type="pres">
      <dgm:prSet presAssocID="{C2F8F7C1-3E04-4DA5-BE19-AFE99BACE484}" presName="composite" presStyleCnt="0"/>
      <dgm:spPr/>
    </dgm:pt>
    <dgm:pt modelId="{C1E61096-B0E8-4022-BF31-B6749B7F8AD4}" type="pres">
      <dgm:prSet presAssocID="{C2F8F7C1-3E04-4DA5-BE19-AFE99BACE484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FDB5A1-7B18-4571-AC5E-F49D9A29AD53}" type="pres">
      <dgm:prSet presAssocID="{C2F8F7C1-3E04-4DA5-BE19-AFE99BACE484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210E40-C8C8-4023-B543-C1C5D23C4427}" type="pres">
      <dgm:prSet presAssocID="{87A5A1BE-5969-4B2F-AF36-0E4644575279}" presName="sp" presStyleCnt="0"/>
      <dgm:spPr/>
    </dgm:pt>
    <dgm:pt modelId="{10A26961-D276-47AA-9E86-3CCCEFB9AD65}" type="pres">
      <dgm:prSet presAssocID="{E5C8DA9F-FCBD-4D54-B392-9DFD04EA8837}" presName="composite" presStyleCnt="0"/>
      <dgm:spPr/>
    </dgm:pt>
    <dgm:pt modelId="{197F356B-5B20-4420-88E6-9B96FB3CD51A}" type="pres">
      <dgm:prSet presAssocID="{E5C8DA9F-FCBD-4D54-B392-9DFD04EA8837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94292F-A44D-4BE2-9999-6F46BEDE810A}" type="pres">
      <dgm:prSet presAssocID="{E5C8DA9F-FCBD-4D54-B392-9DFD04EA8837}" presName="descendantText" presStyleLbl="alignAcc1" presStyleIdx="2" presStyleCnt="6" custLinFactNeighborX="-385" custLinFactNeighborY="-75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79D6A8-0C48-46A9-A431-FFEFDE933579}" type="pres">
      <dgm:prSet presAssocID="{68D47FA8-0ADC-43B8-B2DD-DB89BB24871A}" presName="sp" presStyleCnt="0"/>
      <dgm:spPr/>
    </dgm:pt>
    <dgm:pt modelId="{69B8CE1B-503E-45A1-B58E-32A50813A933}" type="pres">
      <dgm:prSet presAssocID="{9F999709-0751-43C7-BE6E-33A959FED5A8}" presName="composite" presStyleCnt="0"/>
      <dgm:spPr/>
    </dgm:pt>
    <dgm:pt modelId="{B6941C13-0D05-4323-A7BC-6CA3D6CB5A9B}" type="pres">
      <dgm:prSet presAssocID="{9F999709-0751-43C7-BE6E-33A959FED5A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7974B5-3AE7-47DF-9F76-F398A0D5BC81}" type="pres">
      <dgm:prSet presAssocID="{9F999709-0751-43C7-BE6E-33A959FED5A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9F2E75-A600-4F69-A41D-60E5D78F46CA}" type="pres">
      <dgm:prSet presAssocID="{9F7600CF-D65B-48DC-896C-36A8A660BFCB}" presName="sp" presStyleCnt="0"/>
      <dgm:spPr/>
    </dgm:pt>
    <dgm:pt modelId="{CFCA978B-2AFB-4657-9BAD-EA79FFA9F75D}" type="pres">
      <dgm:prSet presAssocID="{D03A3968-5494-410C-AB1A-03B5F4732C1F}" presName="composite" presStyleCnt="0"/>
      <dgm:spPr/>
    </dgm:pt>
    <dgm:pt modelId="{5C770A2F-FE4F-4592-8CC2-162B7F17C7DA}" type="pres">
      <dgm:prSet presAssocID="{D03A3968-5494-410C-AB1A-03B5F4732C1F}" presName="parentText" presStyleLbl="alignNode1" presStyleIdx="4" presStyleCnt="6" custLinFactNeighborX="-18840" custLinFactNeighborY="411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E9826C-2BAE-4DE4-B768-B23DD2FF1D29}" type="pres">
      <dgm:prSet presAssocID="{D03A3968-5494-410C-AB1A-03B5F4732C1F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18DB5EA-F0E5-454E-87A1-CFD0AB67E6DC}" type="pres">
      <dgm:prSet presAssocID="{2BD550D6-8B41-43E6-9D00-71C54741D617}" presName="sp" presStyleCnt="0"/>
      <dgm:spPr/>
    </dgm:pt>
    <dgm:pt modelId="{C2F5FA17-3CCE-47EF-92D6-4A06BBF6BD4E}" type="pres">
      <dgm:prSet presAssocID="{C04845DA-2F27-418D-8E94-1DF646F71157}" presName="composite" presStyleCnt="0"/>
      <dgm:spPr/>
    </dgm:pt>
    <dgm:pt modelId="{4E50426A-603C-449C-A9F0-037EA6BF561C}" type="pres">
      <dgm:prSet presAssocID="{C04845DA-2F27-418D-8E94-1DF646F71157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84A7F7-D55E-40F0-9508-9D7E5DFCAE6D}" type="pres">
      <dgm:prSet presAssocID="{C04845DA-2F27-418D-8E94-1DF646F71157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4D10C3-8BAD-4841-80D4-6BDE5281E767}" type="presOf" srcId="{FC6C22AF-F2DA-4CB5-A03F-64DBCFAAD1D5}" destId="{4B374FBD-8FD7-413F-98AE-DEC33ED34E94}" srcOrd="0" destOrd="0" presId="urn:microsoft.com/office/officeart/2005/8/layout/chevron2"/>
    <dgm:cxn modelId="{C03CB5BE-5125-4512-9AD6-09BF2627967D}" type="presOf" srcId="{3A8677B2-1122-4D6A-855F-E3CC75547581}" destId="{E0FDB5A1-7B18-4571-AC5E-F49D9A29AD53}" srcOrd="0" destOrd="0" presId="urn:microsoft.com/office/officeart/2005/8/layout/chevron2"/>
    <dgm:cxn modelId="{4294AEFB-CC2D-4FB1-857A-E00684EAB9EA}" srcId="{1B31DD60-678D-451F-871A-5047863ED826}" destId="{9F999709-0751-43C7-BE6E-33A959FED5A8}" srcOrd="3" destOrd="0" parTransId="{9730ACFC-5FF4-4AC0-AE7D-CEEADC253753}" sibTransId="{9F7600CF-D65B-48DC-896C-36A8A660BFCB}"/>
    <dgm:cxn modelId="{95A2DD05-3FFA-4BD4-B8C5-CCD2F6517913}" type="presOf" srcId="{C2F8F7C1-3E04-4DA5-BE19-AFE99BACE484}" destId="{C1E61096-B0E8-4022-BF31-B6749B7F8AD4}" srcOrd="0" destOrd="0" presId="urn:microsoft.com/office/officeart/2005/8/layout/chevron2"/>
    <dgm:cxn modelId="{18AC2512-E902-47BF-992B-E408951CDB08}" type="presOf" srcId="{1B31DD60-678D-451F-871A-5047863ED826}" destId="{BFE953F7-CE7B-44C7-A4D8-C77A649C0900}" srcOrd="0" destOrd="0" presId="urn:microsoft.com/office/officeart/2005/8/layout/chevron2"/>
    <dgm:cxn modelId="{A3F44B89-3B18-4ADD-B5F4-7938E1823186}" srcId="{E5C8DA9F-FCBD-4D54-B392-9DFD04EA8837}" destId="{F2648755-8C74-40AD-B409-155DA137B1C8}" srcOrd="0" destOrd="0" parTransId="{77126FB4-C9D3-42DB-8029-C688179BF38F}" sibTransId="{F20EBCB4-E3AB-4922-9730-40E3252B4E36}"/>
    <dgm:cxn modelId="{F28AAD33-48C2-44FD-BDA0-FD454C62F356}" srcId="{1B31DD60-678D-451F-871A-5047863ED826}" destId="{FC6C22AF-F2DA-4CB5-A03F-64DBCFAAD1D5}" srcOrd="0" destOrd="0" parTransId="{79C78A21-54A7-4088-8903-C6D9AF98F6FF}" sibTransId="{290EE6EC-3512-439A-9ACB-29233FED6C63}"/>
    <dgm:cxn modelId="{C4825F1F-CA52-4E67-ACEE-0D4644D98824}" type="presOf" srcId="{D7C154CB-B983-4789-A0E5-1C87776F1546}" destId="{477974B5-3AE7-47DF-9F76-F398A0D5BC81}" srcOrd="0" destOrd="0" presId="urn:microsoft.com/office/officeart/2005/8/layout/chevron2"/>
    <dgm:cxn modelId="{3B193A60-B229-409F-98B0-3E0E11983EC7}" type="presOf" srcId="{E5C8DA9F-FCBD-4D54-B392-9DFD04EA8837}" destId="{197F356B-5B20-4420-88E6-9B96FB3CD51A}" srcOrd="0" destOrd="0" presId="urn:microsoft.com/office/officeart/2005/8/layout/chevron2"/>
    <dgm:cxn modelId="{6529911E-BB99-4927-A582-EFFA4797948F}" srcId="{1B31DD60-678D-451F-871A-5047863ED826}" destId="{D03A3968-5494-410C-AB1A-03B5F4732C1F}" srcOrd="4" destOrd="0" parTransId="{B990703A-FE2F-43D2-9C21-0832C68904A5}" sibTransId="{2BD550D6-8B41-43E6-9D00-71C54741D617}"/>
    <dgm:cxn modelId="{EC903F4B-3828-4E7B-AA32-35CE373227E2}" srcId="{1B31DD60-678D-451F-871A-5047863ED826}" destId="{C04845DA-2F27-418D-8E94-1DF646F71157}" srcOrd="5" destOrd="0" parTransId="{57AA1C0C-AB8A-47E9-890C-7B9745E1D322}" sibTransId="{3BCA9AF6-CA04-4B46-9395-F6DB2C6D3FB5}"/>
    <dgm:cxn modelId="{558DB938-F44B-4006-AB88-A7D691829A78}" srcId="{C2F8F7C1-3E04-4DA5-BE19-AFE99BACE484}" destId="{3A8677B2-1122-4D6A-855F-E3CC75547581}" srcOrd="0" destOrd="0" parTransId="{5629C54A-7915-45F3-8421-CE9BF3943F8A}" sibTransId="{71392F67-C39A-4DE3-B1AB-038ED7E3B2CA}"/>
    <dgm:cxn modelId="{1D90B3DE-D95E-4DBD-8471-22E1308BCE93}" srcId="{1B31DD60-678D-451F-871A-5047863ED826}" destId="{E5C8DA9F-FCBD-4D54-B392-9DFD04EA8837}" srcOrd="2" destOrd="0" parTransId="{DBF0D767-ED92-4246-9BDB-73338EB957C7}" sibTransId="{68D47FA8-0ADC-43B8-B2DD-DB89BB24871A}"/>
    <dgm:cxn modelId="{54868919-C91D-4F57-9B05-E5B4CA130426}" type="presOf" srcId="{F2648755-8C74-40AD-B409-155DA137B1C8}" destId="{9794292F-A44D-4BE2-9999-6F46BEDE810A}" srcOrd="0" destOrd="0" presId="urn:microsoft.com/office/officeart/2005/8/layout/chevron2"/>
    <dgm:cxn modelId="{EE34E1F8-E333-4DFD-847A-57B53C9805CE}" srcId="{D03A3968-5494-410C-AB1A-03B5F4732C1F}" destId="{01C20E26-3DB7-4B68-8940-A2823028F13D}" srcOrd="0" destOrd="0" parTransId="{4AF898A0-881B-4E9A-8B44-581110C1C151}" sibTransId="{1C2C1F58-D425-4CAC-A1B9-7152B42B4904}"/>
    <dgm:cxn modelId="{C6D51974-9B85-4B30-9555-432C9DF6F211}" srcId="{C04845DA-2F27-418D-8E94-1DF646F71157}" destId="{90F875E1-B68D-4AD1-80E5-5952111508E8}" srcOrd="0" destOrd="0" parTransId="{CFA1C0E2-5A1F-4DD1-BCF6-2EC25246F7AE}" sibTransId="{AADA8301-BD90-4B65-949E-81108E422661}"/>
    <dgm:cxn modelId="{79966D54-342B-47AE-93CC-B55A9695EFBC}" srcId="{FC6C22AF-F2DA-4CB5-A03F-64DBCFAAD1D5}" destId="{0D4CDA9B-3B6D-4D0A-9ABC-4F48C945D059}" srcOrd="0" destOrd="0" parTransId="{72DE5968-C6A4-491C-AFFA-F37124C3EB02}" sibTransId="{61FE2188-15A2-402E-80BE-1927A785C118}"/>
    <dgm:cxn modelId="{CB2200E4-FE4A-4DA9-B8F0-8564A5C4F2A7}" type="presOf" srcId="{90F875E1-B68D-4AD1-80E5-5952111508E8}" destId="{F684A7F7-D55E-40F0-9508-9D7E5DFCAE6D}" srcOrd="0" destOrd="0" presId="urn:microsoft.com/office/officeart/2005/8/layout/chevron2"/>
    <dgm:cxn modelId="{CD546584-173B-44EF-A715-964CBF3096A3}" type="presOf" srcId="{D03A3968-5494-410C-AB1A-03B5F4732C1F}" destId="{5C770A2F-FE4F-4592-8CC2-162B7F17C7DA}" srcOrd="0" destOrd="0" presId="urn:microsoft.com/office/officeart/2005/8/layout/chevron2"/>
    <dgm:cxn modelId="{A1439D09-BEF4-4C69-A481-EC180B38A920}" srcId="{1B31DD60-678D-451F-871A-5047863ED826}" destId="{C2F8F7C1-3E04-4DA5-BE19-AFE99BACE484}" srcOrd="1" destOrd="0" parTransId="{0F71EEE1-1264-44FB-A1CD-79FFC667189D}" sibTransId="{87A5A1BE-5969-4B2F-AF36-0E4644575279}"/>
    <dgm:cxn modelId="{C3AF86AC-0251-4E2D-8106-D7587D7F5FE0}" srcId="{9F999709-0751-43C7-BE6E-33A959FED5A8}" destId="{D7C154CB-B983-4789-A0E5-1C87776F1546}" srcOrd="0" destOrd="0" parTransId="{54064075-38B2-4CC3-9C5B-5C12C91B2A7E}" sibTransId="{D3CFC206-051F-4F84-8039-274F2DEADA92}"/>
    <dgm:cxn modelId="{4B0DE9A4-660A-4376-AD5B-5DCA8E335BBA}" type="presOf" srcId="{9F999709-0751-43C7-BE6E-33A959FED5A8}" destId="{B6941C13-0D05-4323-A7BC-6CA3D6CB5A9B}" srcOrd="0" destOrd="0" presId="urn:microsoft.com/office/officeart/2005/8/layout/chevron2"/>
    <dgm:cxn modelId="{6CA9B2FA-FF1B-4BC9-81F1-56E0B2C24ECD}" type="presOf" srcId="{0D4CDA9B-3B6D-4D0A-9ABC-4F48C945D059}" destId="{6A5616E0-D421-462A-9D49-4EDDFA06808C}" srcOrd="0" destOrd="0" presId="urn:microsoft.com/office/officeart/2005/8/layout/chevron2"/>
    <dgm:cxn modelId="{8305DF5B-29B6-4145-997C-B23380A9EE4E}" type="presOf" srcId="{C04845DA-2F27-418D-8E94-1DF646F71157}" destId="{4E50426A-603C-449C-A9F0-037EA6BF561C}" srcOrd="0" destOrd="0" presId="urn:microsoft.com/office/officeart/2005/8/layout/chevron2"/>
    <dgm:cxn modelId="{73F09A06-ACE2-4962-81EC-F2606885265D}" type="presOf" srcId="{01C20E26-3DB7-4B68-8940-A2823028F13D}" destId="{E2E9826C-2BAE-4DE4-B768-B23DD2FF1D29}" srcOrd="0" destOrd="0" presId="urn:microsoft.com/office/officeart/2005/8/layout/chevron2"/>
    <dgm:cxn modelId="{7AF2AB7F-FDC6-4EF5-9AEE-5066FCEB6D32}" type="presParOf" srcId="{BFE953F7-CE7B-44C7-A4D8-C77A649C0900}" destId="{5987E54D-63FE-409D-8EDB-2230E07B6D04}" srcOrd="0" destOrd="0" presId="urn:microsoft.com/office/officeart/2005/8/layout/chevron2"/>
    <dgm:cxn modelId="{CE4A6903-2689-4BD9-8350-DB6AA6B49101}" type="presParOf" srcId="{5987E54D-63FE-409D-8EDB-2230E07B6D04}" destId="{4B374FBD-8FD7-413F-98AE-DEC33ED34E94}" srcOrd="0" destOrd="0" presId="urn:microsoft.com/office/officeart/2005/8/layout/chevron2"/>
    <dgm:cxn modelId="{843EBF45-456B-4288-8684-0C868A8070D5}" type="presParOf" srcId="{5987E54D-63FE-409D-8EDB-2230E07B6D04}" destId="{6A5616E0-D421-462A-9D49-4EDDFA06808C}" srcOrd="1" destOrd="0" presId="urn:microsoft.com/office/officeart/2005/8/layout/chevron2"/>
    <dgm:cxn modelId="{B8B90D66-D801-4FB8-BCEF-6479389C4FA2}" type="presParOf" srcId="{BFE953F7-CE7B-44C7-A4D8-C77A649C0900}" destId="{65AE1EEF-7AF5-4826-902B-17FDAE57E1EF}" srcOrd="1" destOrd="0" presId="urn:microsoft.com/office/officeart/2005/8/layout/chevron2"/>
    <dgm:cxn modelId="{3791DD6E-B063-4AEE-BF2A-AEBE04625BB7}" type="presParOf" srcId="{BFE953F7-CE7B-44C7-A4D8-C77A649C0900}" destId="{ED89B47C-4483-4DA2-9F9C-5F371C81E360}" srcOrd="2" destOrd="0" presId="urn:microsoft.com/office/officeart/2005/8/layout/chevron2"/>
    <dgm:cxn modelId="{5C323C87-C417-4DBA-B315-352B37E52AAC}" type="presParOf" srcId="{ED89B47C-4483-4DA2-9F9C-5F371C81E360}" destId="{C1E61096-B0E8-4022-BF31-B6749B7F8AD4}" srcOrd="0" destOrd="0" presId="urn:microsoft.com/office/officeart/2005/8/layout/chevron2"/>
    <dgm:cxn modelId="{CB98F24E-294E-4E6F-8BCF-F5CE8D60EF3D}" type="presParOf" srcId="{ED89B47C-4483-4DA2-9F9C-5F371C81E360}" destId="{E0FDB5A1-7B18-4571-AC5E-F49D9A29AD53}" srcOrd="1" destOrd="0" presId="urn:microsoft.com/office/officeart/2005/8/layout/chevron2"/>
    <dgm:cxn modelId="{403C9955-DA87-4257-86C0-70D8B00F15DE}" type="presParOf" srcId="{BFE953F7-CE7B-44C7-A4D8-C77A649C0900}" destId="{D0210E40-C8C8-4023-B543-C1C5D23C4427}" srcOrd="3" destOrd="0" presId="urn:microsoft.com/office/officeart/2005/8/layout/chevron2"/>
    <dgm:cxn modelId="{FAC32FC1-C28E-418F-AF22-DC02663732BD}" type="presParOf" srcId="{BFE953F7-CE7B-44C7-A4D8-C77A649C0900}" destId="{10A26961-D276-47AA-9E86-3CCCEFB9AD65}" srcOrd="4" destOrd="0" presId="urn:microsoft.com/office/officeart/2005/8/layout/chevron2"/>
    <dgm:cxn modelId="{88630B45-5E7F-4A48-8DFF-7C48CF6B42B5}" type="presParOf" srcId="{10A26961-D276-47AA-9E86-3CCCEFB9AD65}" destId="{197F356B-5B20-4420-88E6-9B96FB3CD51A}" srcOrd="0" destOrd="0" presId="urn:microsoft.com/office/officeart/2005/8/layout/chevron2"/>
    <dgm:cxn modelId="{CE49D336-E720-4627-BCAE-9B8528252934}" type="presParOf" srcId="{10A26961-D276-47AA-9E86-3CCCEFB9AD65}" destId="{9794292F-A44D-4BE2-9999-6F46BEDE810A}" srcOrd="1" destOrd="0" presId="urn:microsoft.com/office/officeart/2005/8/layout/chevron2"/>
    <dgm:cxn modelId="{5B349DED-8D4F-4840-B1B4-1D5F1C1E27C2}" type="presParOf" srcId="{BFE953F7-CE7B-44C7-A4D8-C77A649C0900}" destId="{ED79D6A8-0C48-46A9-A431-FFEFDE933579}" srcOrd="5" destOrd="0" presId="urn:microsoft.com/office/officeart/2005/8/layout/chevron2"/>
    <dgm:cxn modelId="{4FC7C744-A972-46BF-9A10-9C9D2123498B}" type="presParOf" srcId="{BFE953F7-CE7B-44C7-A4D8-C77A649C0900}" destId="{69B8CE1B-503E-45A1-B58E-32A50813A933}" srcOrd="6" destOrd="0" presId="urn:microsoft.com/office/officeart/2005/8/layout/chevron2"/>
    <dgm:cxn modelId="{636526F9-4E98-407B-B741-2A25FFA3D666}" type="presParOf" srcId="{69B8CE1B-503E-45A1-B58E-32A50813A933}" destId="{B6941C13-0D05-4323-A7BC-6CA3D6CB5A9B}" srcOrd="0" destOrd="0" presId="urn:microsoft.com/office/officeart/2005/8/layout/chevron2"/>
    <dgm:cxn modelId="{B35268C7-4479-44E8-A023-5AC6B9D92A81}" type="presParOf" srcId="{69B8CE1B-503E-45A1-B58E-32A50813A933}" destId="{477974B5-3AE7-47DF-9F76-F398A0D5BC81}" srcOrd="1" destOrd="0" presId="urn:microsoft.com/office/officeart/2005/8/layout/chevron2"/>
    <dgm:cxn modelId="{841377E4-760A-4433-9306-A18648ACF18E}" type="presParOf" srcId="{BFE953F7-CE7B-44C7-A4D8-C77A649C0900}" destId="{A39F2E75-A600-4F69-A41D-60E5D78F46CA}" srcOrd="7" destOrd="0" presId="urn:microsoft.com/office/officeart/2005/8/layout/chevron2"/>
    <dgm:cxn modelId="{699A2E08-3209-4D9F-B356-C9898F95AF72}" type="presParOf" srcId="{BFE953F7-CE7B-44C7-A4D8-C77A649C0900}" destId="{CFCA978B-2AFB-4657-9BAD-EA79FFA9F75D}" srcOrd="8" destOrd="0" presId="urn:microsoft.com/office/officeart/2005/8/layout/chevron2"/>
    <dgm:cxn modelId="{C64527C1-F61B-4F48-9873-A91805BB52A0}" type="presParOf" srcId="{CFCA978B-2AFB-4657-9BAD-EA79FFA9F75D}" destId="{5C770A2F-FE4F-4592-8CC2-162B7F17C7DA}" srcOrd="0" destOrd="0" presId="urn:microsoft.com/office/officeart/2005/8/layout/chevron2"/>
    <dgm:cxn modelId="{0AEAF7AE-61BF-4269-BC92-0C6E7544BFA3}" type="presParOf" srcId="{CFCA978B-2AFB-4657-9BAD-EA79FFA9F75D}" destId="{E2E9826C-2BAE-4DE4-B768-B23DD2FF1D29}" srcOrd="1" destOrd="0" presId="urn:microsoft.com/office/officeart/2005/8/layout/chevron2"/>
    <dgm:cxn modelId="{87E9B2DA-840C-4150-9271-227F550B5F17}" type="presParOf" srcId="{BFE953F7-CE7B-44C7-A4D8-C77A649C0900}" destId="{B18DB5EA-F0E5-454E-87A1-CFD0AB67E6DC}" srcOrd="9" destOrd="0" presId="urn:microsoft.com/office/officeart/2005/8/layout/chevron2"/>
    <dgm:cxn modelId="{3031C6D9-819A-47B1-9535-A40417CDF44A}" type="presParOf" srcId="{BFE953F7-CE7B-44C7-A4D8-C77A649C0900}" destId="{C2F5FA17-3CCE-47EF-92D6-4A06BBF6BD4E}" srcOrd="10" destOrd="0" presId="urn:microsoft.com/office/officeart/2005/8/layout/chevron2"/>
    <dgm:cxn modelId="{52D96A60-C82C-49D3-A2BD-F90C1614B544}" type="presParOf" srcId="{C2F5FA17-3CCE-47EF-92D6-4A06BBF6BD4E}" destId="{4E50426A-603C-449C-A9F0-037EA6BF561C}" srcOrd="0" destOrd="0" presId="urn:microsoft.com/office/officeart/2005/8/layout/chevron2"/>
    <dgm:cxn modelId="{C85A80F1-F088-4ED6-B7C9-11F8F4BDE328}" type="presParOf" srcId="{C2F5FA17-3CCE-47EF-92D6-4A06BBF6BD4E}" destId="{F684A7F7-D55E-40F0-9508-9D7E5DFCAE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166ED781-5B0A-46BB-8FE4-F6CDFA8A897F}" type="doc">
      <dgm:prSet loTypeId="urn:microsoft.com/office/officeart/2005/8/layout/vList3" loCatId="list" qsTypeId="urn:microsoft.com/office/officeart/2005/8/quickstyle/simple1" qsCatId="simple" csTypeId="urn:microsoft.com/office/officeart/2005/8/colors/accent5_5" csCatId="accent5" phldr="1"/>
      <dgm:spPr/>
    </dgm:pt>
    <dgm:pt modelId="{33A3F270-09F7-4AA3-9350-4E5DA24EE103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75000"/>
                </a:schemeClr>
              </a:solidFill>
            </a:rPr>
            <a:t>ORIGEN Y CONCEPTO</a:t>
          </a:r>
          <a:endParaRPr lang="es-ES" dirty="0">
            <a:solidFill>
              <a:schemeClr val="bg1">
                <a:lumMod val="75000"/>
              </a:schemeClr>
            </a:solidFill>
          </a:endParaRPr>
        </a:p>
      </dgm:t>
    </dgm:pt>
    <dgm:pt modelId="{574143E9-DB25-413E-BDBB-BE012DA2F0EE}" type="parTrans" cxnId="{F3F1DC20-67F8-4C78-A49D-9F8FB72BFEF2}">
      <dgm:prSet/>
      <dgm:spPr/>
      <dgm:t>
        <a:bodyPr/>
        <a:lstStyle/>
        <a:p>
          <a:endParaRPr lang="es-ES"/>
        </a:p>
      </dgm:t>
    </dgm:pt>
    <dgm:pt modelId="{A7378ACD-4728-4CC8-A74D-90A1F15F265A}" type="sibTrans" cxnId="{F3F1DC20-67F8-4C78-A49D-9F8FB72BFEF2}">
      <dgm:prSet/>
      <dgm:spPr/>
      <dgm:t>
        <a:bodyPr/>
        <a:lstStyle/>
        <a:p>
          <a:endParaRPr lang="es-ES"/>
        </a:p>
      </dgm:t>
    </dgm:pt>
    <dgm:pt modelId="{24F673B7-D514-4C30-9987-BEB3C844DF8C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75000"/>
                </a:schemeClr>
              </a:solidFill>
            </a:rPr>
            <a:t>ALINEACIÓN CON EUROPA 2020</a:t>
          </a:r>
          <a:endParaRPr lang="es-ES" dirty="0">
            <a:solidFill>
              <a:schemeClr val="bg1">
                <a:lumMod val="75000"/>
              </a:schemeClr>
            </a:solidFill>
          </a:endParaRPr>
        </a:p>
      </dgm:t>
    </dgm:pt>
    <dgm:pt modelId="{7D3D95B2-7393-44DD-AFD6-AD3C03566331}" type="parTrans" cxnId="{1EEB9D7E-8846-4AA4-B526-BE08E6BCCD4F}">
      <dgm:prSet/>
      <dgm:spPr/>
      <dgm:t>
        <a:bodyPr/>
        <a:lstStyle/>
        <a:p>
          <a:endParaRPr lang="es-ES"/>
        </a:p>
      </dgm:t>
    </dgm:pt>
    <dgm:pt modelId="{CDC5282F-853A-467B-8F24-613F73F62A4F}" type="sibTrans" cxnId="{1EEB9D7E-8846-4AA4-B526-BE08E6BCCD4F}">
      <dgm:prSet/>
      <dgm:spPr/>
      <dgm:t>
        <a:bodyPr/>
        <a:lstStyle/>
        <a:p>
          <a:endParaRPr lang="es-ES"/>
        </a:p>
      </dgm:t>
    </dgm:pt>
    <dgm:pt modelId="{198365C6-C896-4CB0-ADBB-36920313FCF2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75000"/>
                </a:schemeClr>
              </a:solidFill>
            </a:rPr>
            <a:t>RIS3 ANDALUCIA</a:t>
          </a:r>
          <a:endParaRPr lang="es-ES" dirty="0">
            <a:solidFill>
              <a:schemeClr val="bg1">
                <a:lumMod val="75000"/>
              </a:schemeClr>
            </a:solidFill>
          </a:endParaRPr>
        </a:p>
      </dgm:t>
    </dgm:pt>
    <dgm:pt modelId="{F9C46D43-3024-4B1C-B4DF-A670FFBC57D9}" type="parTrans" cxnId="{1D918D61-9C74-4410-B7B0-4F2B8B25B9D5}">
      <dgm:prSet/>
      <dgm:spPr/>
      <dgm:t>
        <a:bodyPr/>
        <a:lstStyle/>
        <a:p>
          <a:endParaRPr lang="es-ES"/>
        </a:p>
      </dgm:t>
    </dgm:pt>
    <dgm:pt modelId="{3C811D5B-EA6B-468C-AEB7-66D46D6A9BE0}" type="sibTrans" cxnId="{1D918D61-9C74-4410-B7B0-4F2B8B25B9D5}">
      <dgm:prSet/>
      <dgm:spPr/>
      <dgm:t>
        <a:bodyPr/>
        <a:lstStyle/>
        <a:p>
          <a:endParaRPr lang="es-ES"/>
        </a:p>
      </dgm:t>
    </dgm:pt>
    <dgm:pt modelId="{0B334DB8-2FC1-41D8-876D-8449105BB133}">
      <dgm:prSet phldrT="[Texto]"/>
      <dgm:spPr/>
      <dgm:t>
        <a:bodyPr/>
        <a:lstStyle/>
        <a:p>
          <a:r>
            <a:rPr lang="es-ES" b="1" dirty="0" smtClean="0">
              <a:solidFill>
                <a:schemeClr val="bg1"/>
              </a:solidFill>
            </a:rPr>
            <a:t>CONCLUSIONES</a:t>
          </a:r>
          <a:endParaRPr lang="es-ES" b="1" dirty="0">
            <a:solidFill>
              <a:schemeClr val="bg1"/>
            </a:solidFill>
          </a:endParaRPr>
        </a:p>
      </dgm:t>
    </dgm:pt>
    <dgm:pt modelId="{8756FECC-EE38-4D53-8265-70CC4F8F8884}" type="parTrans" cxnId="{71BD6182-8723-4D97-AFE9-8AE102BCE925}">
      <dgm:prSet/>
      <dgm:spPr/>
      <dgm:t>
        <a:bodyPr/>
        <a:lstStyle/>
        <a:p>
          <a:endParaRPr lang="es-ES"/>
        </a:p>
      </dgm:t>
    </dgm:pt>
    <dgm:pt modelId="{4185E7E5-0F7A-4FD9-BFF2-91BC4B824494}" type="sibTrans" cxnId="{71BD6182-8723-4D97-AFE9-8AE102BCE925}">
      <dgm:prSet/>
      <dgm:spPr/>
      <dgm:t>
        <a:bodyPr/>
        <a:lstStyle/>
        <a:p>
          <a:endParaRPr lang="es-ES"/>
        </a:p>
      </dgm:t>
    </dgm:pt>
    <dgm:pt modelId="{A7413E9C-647C-4553-85BC-677C6E080E55}" type="pres">
      <dgm:prSet presAssocID="{166ED781-5B0A-46BB-8FE4-F6CDFA8A897F}" presName="linearFlow" presStyleCnt="0">
        <dgm:presLayoutVars>
          <dgm:dir/>
          <dgm:resizeHandles val="exact"/>
        </dgm:presLayoutVars>
      </dgm:prSet>
      <dgm:spPr/>
    </dgm:pt>
    <dgm:pt modelId="{D6258D95-0763-4409-96A1-48F89E6DEBC0}" type="pres">
      <dgm:prSet presAssocID="{33A3F270-09F7-4AA3-9350-4E5DA24EE103}" presName="composite" presStyleCnt="0"/>
      <dgm:spPr/>
    </dgm:pt>
    <dgm:pt modelId="{3C33A722-65AD-4A3C-8BC0-6DBB33529CB4}" type="pres">
      <dgm:prSet presAssocID="{33A3F270-09F7-4AA3-9350-4E5DA24EE103}" presName="imgShp" presStyleLbl="fgImgPlace1" presStyleIdx="0" presStyleCnt="4" custScaleX="57430" custScaleY="29485" custLinFactNeighborX="-62655" custLinFactNeighborY="425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D65F23-A08A-4C6F-82C6-2DEFA3966BDD}" type="pres">
      <dgm:prSet presAssocID="{33A3F270-09F7-4AA3-9350-4E5DA24EE103}" presName="txShp" presStyleLbl="node1" presStyleIdx="0" presStyleCnt="4" custScaleX="132227" custScaleY="72267" custLinFactNeighborX="2593" custLinFactNeighborY="427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446F6C-C743-4EC0-AF21-96FFF7505848}" type="pres">
      <dgm:prSet presAssocID="{A7378ACD-4728-4CC8-A74D-90A1F15F265A}" presName="spacing" presStyleCnt="0"/>
      <dgm:spPr/>
    </dgm:pt>
    <dgm:pt modelId="{A2470221-8613-45B5-BBD4-2F6D32FEA66A}" type="pres">
      <dgm:prSet presAssocID="{24F673B7-D514-4C30-9987-BEB3C844DF8C}" presName="composite" presStyleCnt="0"/>
      <dgm:spPr/>
    </dgm:pt>
    <dgm:pt modelId="{B67ACFA8-52E6-4C5D-9492-30924150A2B1}" type="pres">
      <dgm:prSet presAssocID="{24F673B7-D514-4C30-9987-BEB3C844DF8C}" presName="imgShp" presStyleLbl="fgImgPlace1" presStyleIdx="1" presStyleCnt="4" custScaleX="44962" custScaleY="36910" custLinFactNeighborX="-62967" custLinFactNeighborY="156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F6C8013-CBBF-42B4-B1CE-A8B20D228216}" type="pres">
      <dgm:prSet presAssocID="{24F673B7-D514-4C30-9987-BEB3C844DF8C}" presName="txShp" presStyleLbl="node1" presStyleIdx="1" presStyleCnt="4" custScaleX="131876" custScaleY="65838" custLinFactNeighborX="2417" custLinFactNeighborY="17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5A2739-E557-440B-B35D-74C9DD0FDD12}" type="pres">
      <dgm:prSet presAssocID="{CDC5282F-853A-467B-8F24-613F73F62A4F}" presName="spacing" presStyleCnt="0"/>
      <dgm:spPr/>
    </dgm:pt>
    <dgm:pt modelId="{6187B59E-EF5A-4B85-B3F4-4F38CFCEF79B}" type="pres">
      <dgm:prSet presAssocID="{198365C6-C896-4CB0-ADBB-36920313FCF2}" presName="composite" presStyleCnt="0"/>
      <dgm:spPr/>
    </dgm:pt>
    <dgm:pt modelId="{947FF1CA-3C9F-4484-96FE-B6450469A470}" type="pres">
      <dgm:prSet presAssocID="{198365C6-C896-4CB0-ADBB-36920313FCF2}" presName="imgShp" presStyleLbl="fgImgPlace1" presStyleIdx="2" presStyleCnt="4" custScaleX="48960" custScaleY="39409" custLinFactNeighborX="-60968" custLinFactNeighborY="-115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D0DA6B-6E24-4F93-9AC0-137A993E6B3C}" type="pres">
      <dgm:prSet presAssocID="{198365C6-C896-4CB0-ADBB-36920313FCF2}" presName="txShp" presStyleLbl="node1" presStyleIdx="2" presStyleCnt="4" custScaleX="132227" custScaleY="71384" custLinFactNeighborX="2593" custLinFactNeighborY="-48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CB84B-E31E-4ED9-8888-D1162D6B3E6B}" type="pres">
      <dgm:prSet presAssocID="{3C811D5B-EA6B-468C-AEB7-66D46D6A9BE0}" presName="spacing" presStyleCnt="0"/>
      <dgm:spPr/>
    </dgm:pt>
    <dgm:pt modelId="{C69BD993-B965-4386-A45B-53B1AB92E31F}" type="pres">
      <dgm:prSet presAssocID="{0B334DB8-2FC1-41D8-876D-8449105BB133}" presName="composite" presStyleCnt="0"/>
      <dgm:spPr/>
    </dgm:pt>
    <dgm:pt modelId="{980807F0-EEBA-46C9-A19F-F7D222938F27}" type="pres">
      <dgm:prSet presAssocID="{0B334DB8-2FC1-41D8-876D-8449105BB133}" presName="imgShp" presStyleLbl="fgImgPlace1" presStyleIdx="3" presStyleCnt="4" custScaleX="39861" custScaleY="29626" custLinFactNeighborX="-59596" custLinFactNeighborY="-3232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A52E96B-D000-455C-A66D-8A65DF769B5F}" type="pres">
      <dgm:prSet presAssocID="{0B334DB8-2FC1-41D8-876D-8449105BB133}" presName="txShp" presStyleLbl="node1" presStyleIdx="3" presStyleCnt="4" custScaleX="132227" custScaleY="59506" custLinFactNeighborX="2593" custLinFactNeighborY="-264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DE9BCE-8BE2-4D03-9DE6-CB359207F9E4}" type="presOf" srcId="{166ED781-5B0A-46BB-8FE4-F6CDFA8A897F}" destId="{A7413E9C-647C-4553-85BC-677C6E080E55}" srcOrd="0" destOrd="0" presId="urn:microsoft.com/office/officeart/2005/8/layout/vList3"/>
    <dgm:cxn modelId="{1EEB9D7E-8846-4AA4-B526-BE08E6BCCD4F}" srcId="{166ED781-5B0A-46BB-8FE4-F6CDFA8A897F}" destId="{24F673B7-D514-4C30-9987-BEB3C844DF8C}" srcOrd="1" destOrd="0" parTransId="{7D3D95B2-7393-44DD-AFD6-AD3C03566331}" sibTransId="{CDC5282F-853A-467B-8F24-613F73F62A4F}"/>
    <dgm:cxn modelId="{1D918D61-9C74-4410-B7B0-4F2B8B25B9D5}" srcId="{166ED781-5B0A-46BB-8FE4-F6CDFA8A897F}" destId="{198365C6-C896-4CB0-ADBB-36920313FCF2}" srcOrd="2" destOrd="0" parTransId="{F9C46D43-3024-4B1C-B4DF-A670FFBC57D9}" sibTransId="{3C811D5B-EA6B-468C-AEB7-66D46D6A9BE0}"/>
    <dgm:cxn modelId="{F89F1D08-72F7-4512-B798-71231A97F6FC}" type="presOf" srcId="{24F673B7-D514-4C30-9987-BEB3C844DF8C}" destId="{8F6C8013-CBBF-42B4-B1CE-A8B20D228216}" srcOrd="0" destOrd="0" presId="urn:microsoft.com/office/officeart/2005/8/layout/vList3"/>
    <dgm:cxn modelId="{F3F1DC20-67F8-4C78-A49D-9F8FB72BFEF2}" srcId="{166ED781-5B0A-46BB-8FE4-F6CDFA8A897F}" destId="{33A3F270-09F7-4AA3-9350-4E5DA24EE103}" srcOrd="0" destOrd="0" parTransId="{574143E9-DB25-413E-BDBB-BE012DA2F0EE}" sibTransId="{A7378ACD-4728-4CC8-A74D-90A1F15F265A}"/>
    <dgm:cxn modelId="{07E57DAE-7765-4FFE-A693-5048AE6914C7}" type="presOf" srcId="{198365C6-C896-4CB0-ADBB-36920313FCF2}" destId="{D0D0DA6B-6E24-4F93-9AC0-137A993E6B3C}" srcOrd="0" destOrd="0" presId="urn:microsoft.com/office/officeart/2005/8/layout/vList3"/>
    <dgm:cxn modelId="{AB414F7C-E9B4-4F4F-B1CD-B04DC3C5CA4D}" type="presOf" srcId="{0B334DB8-2FC1-41D8-876D-8449105BB133}" destId="{EA52E96B-D000-455C-A66D-8A65DF769B5F}" srcOrd="0" destOrd="0" presId="urn:microsoft.com/office/officeart/2005/8/layout/vList3"/>
    <dgm:cxn modelId="{71BD6182-8723-4D97-AFE9-8AE102BCE925}" srcId="{166ED781-5B0A-46BB-8FE4-F6CDFA8A897F}" destId="{0B334DB8-2FC1-41D8-876D-8449105BB133}" srcOrd="3" destOrd="0" parTransId="{8756FECC-EE38-4D53-8265-70CC4F8F8884}" sibTransId="{4185E7E5-0F7A-4FD9-BFF2-91BC4B824494}"/>
    <dgm:cxn modelId="{A3CAF078-7DF1-48F8-B86A-081436D9F4D5}" type="presOf" srcId="{33A3F270-09F7-4AA3-9350-4E5DA24EE103}" destId="{13D65F23-A08A-4C6F-82C6-2DEFA3966BDD}" srcOrd="0" destOrd="0" presId="urn:microsoft.com/office/officeart/2005/8/layout/vList3"/>
    <dgm:cxn modelId="{E859A737-5532-4333-AD0A-C978547DDCD9}" type="presParOf" srcId="{A7413E9C-647C-4553-85BC-677C6E080E55}" destId="{D6258D95-0763-4409-96A1-48F89E6DEBC0}" srcOrd="0" destOrd="0" presId="urn:microsoft.com/office/officeart/2005/8/layout/vList3"/>
    <dgm:cxn modelId="{A9987BBA-51A3-4FAD-AB2A-84E8D3C71353}" type="presParOf" srcId="{D6258D95-0763-4409-96A1-48F89E6DEBC0}" destId="{3C33A722-65AD-4A3C-8BC0-6DBB33529CB4}" srcOrd="0" destOrd="0" presId="urn:microsoft.com/office/officeart/2005/8/layout/vList3"/>
    <dgm:cxn modelId="{6A045812-4C28-4920-B064-796B8EB5ACE1}" type="presParOf" srcId="{D6258D95-0763-4409-96A1-48F89E6DEBC0}" destId="{13D65F23-A08A-4C6F-82C6-2DEFA3966BDD}" srcOrd="1" destOrd="0" presId="urn:microsoft.com/office/officeart/2005/8/layout/vList3"/>
    <dgm:cxn modelId="{50A13BD8-89F3-449A-B324-276740CDD88E}" type="presParOf" srcId="{A7413E9C-647C-4553-85BC-677C6E080E55}" destId="{9D446F6C-C743-4EC0-AF21-96FFF7505848}" srcOrd="1" destOrd="0" presId="urn:microsoft.com/office/officeart/2005/8/layout/vList3"/>
    <dgm:cxn modelId="{D28A99A9-3757-45CE-8145-1352F32FA982}" type="presParOf" srcId="{A7413E9C-647C-4553-85BC-677C6E080E55}" destId="{A2470221-8613-45B5-BBD4-2F6D32FEA66A}" srcOrd="2" destOrd="0" presId="urn:microsoft.com/office/officeart/2005/8/layout/vList3"/>
    <dgm:cxn modelId="{151E9A30-8746-4863-A544-A09C2A6BFE9C}" type="presParOf" srcId="{A2470221-8613-45B5-BBD4-2F6D32FEA66A}" destId="{B67ACFA8-52E6-4C5D-9492-30924150A2B1}" srcOrd="0" destOrd="0" presId="urn:microsoft.com/office/officeart/2005/8/layout/vList3"/>
    <dgm:cxn modelId="{D6A35714-7CF6-4FA3-BBD9-9CBAEC9CCADC}" type="presParOf" srcId="{A2470221-8613-45B5-BBD4-2F6D32FEA66A}" destId="{8F6C8013-CBBF-42B4-B1CE-A8B20D228216}" srcOrd="1" destOrd="0" presId="urn:microsoft.com/office/officeart/2005/8/layout/vList3"/>
    <dgm:cxn modelId="{22DEE095-DD2A-4D02-A574-2E4DD1E065A9}" type="presParOf" srcId="{A7413E9C-647C-4553-85BC-677C6E080E55}" destId="{CD5A2739-E557-440B-B35D-74C9DD0FDD12}" srcOrd="3" destOrd="0" presId="urn:microsoft.com/office/officeart/2005/8/layout/vList3"/>
    <dgm:cxn modelId="{48F974D2-9441-4DDD-BB10-B4C0D00F8E1A}" type="presParOf" srcId="{A7413E9C-647C-4553-85BC-677C6E080E55}" destId="{6187B59E-EF5A-4B85-B3F4-4F38CFCEF79B}" srcOrd="4" destOrd="0" presId="urn:microsoft.com/office/officeart/2005/8/layout/vList3"/>
    <dgm:cxn modelId="{2B5A7C3C-4494-4935-8C37-8EA1396C50BC}" type="presParOf" srcId="{6187B59E-EF5A-4B85-B3F4-4F38CFCEF79B}" destId="{947FF1CA-3C9F-4484-96FE-B6450469A470}" srcOrd="0" destOrd="0" presId="urn:microsoft.com/office/officeart/2005/8/layout/vList3"/>
    <dgm:cxn modelId="{1CDDE4C4-87F5-4C17-B435-A8BA099D9716}" type="presParOf" srcId="{6187B59E-EF5A-4B85-B3F4-4F38CFCEF79B}" destId="{D0D0DA6B-6E24-4F93-9AC0-137A993E6B3C}" srcOrd="1" destOrd="0" presId="urn:microsoft.com/office/officeart/2005/8/layout/vList3"/>
    <dgm:cxn modelId="{5BAC8EF4-ABA0-496C-A0C0-93F1FB9C8048}" type="presParOf" srcId="{A7413E9C-647C-4553-85BC-677C6E080E55}" destId="{9ECCB84B-E31E-4ED9-8888-D1162D6B3E6B}" srcOrd="5" destOrd="0" presId="urn:microsoft.com/office/officeart/2005/8/layout/vList3"/>
    <dgm:cxn modelId="{654C4B8C-8876-4976-BD2F-C3C3CE59B72E}" type="presParOf" srcId="{A7413E9C-647C-4553-85BC-677C6E080E55}" destId="{C69BD993-B965-4386-A45B-53B1AB92E31F}" srcOrd="6" destOrd="0" presId="urn:microsoft.com/office/officeart/2005/8/layout/vList3"/>
    <dgm:cxn modelId="{55B5B865-CBF0-48E8-9029-69F7FB9F21D1}" type="presParOf" srcId="{C69BD993-B965-4386-A45B-53B1AB92E31F}" destId="{980807F0-EEBA-46C9-A19F-F7D222938F27}" srcOrd="0" destOrd="0" presId="urn:microsoft.com/office/officeart/2005/8/layout/vList3"/>
    <dgm:cxn modelId="{AF0F1FDF-D905-4086-A2ED-357B89FE476A}" type="presParOf" srcId="{C69BD993-B965-4386-A45B-53B1AB92E31F}" destId="{EA52E96B-D000-455C-A66D-8A65DF769B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3BF05F7-B0D9-4D8E-9EFF-E5773C5F1D6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E1C2CE-E7B3-469B-BE16-0E8E0536A705}">
      <dgm:prSet phldrT="[Texto]" custT="1"/>
      <dgm:spPr/>
      <dgm:t>
        <a:bodyPr/>
        <a:lstStyle/>
        <a:p>
          <a:pPr rtl="0"/>
          <a:r>
            <a:rPr lang="es-ES" sz="200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rPr>
            <a:t>MARCO estratégico de REFERENCIA para el ecosistema de acompañamiento a la I+D y al emprendimiento innovador dirigido al crecimiento y desarrollo económico</a:t>
          </a:r>
          <a:endParaRPr lang="es-ES" sz="2000" dirty="0"/>
        </a:p>
      </dgm:t>
    </dgm:pt>
    <dgm:pt modelId="{994F9E17-8C68-4338-960D-FF505C2CA729}" type="parTrans" cxnId="{D5285D3E-7E70-4D95-944E-304738CBC4C2}">
      <dgm:prSet/>
      <dgm:spPr/>
      <dgm:t>
        <a:bodyPr/>
        <a:lstStyle/>
        <a:p>
          <a:endParaRPr lang="es-ES"/>
        </a:p>
      </dgm:t>
    </dgm:pt>
    <dgm:pt modelId="{48B5BB35-008D-4034-BBBA-18770431E213}" type="sibTrans" cxnId="{D5285D3E-7E70-4D95-944E-304738CBC4C2}">
      <dgm:prSet/>
      <dgm:spPr/>
      <dgm:t>
        <a:bodyPr/>
        <a:lstStyle/>
        <a:p>
          <a:endParaRPr lang="es-ES"/>
        </a:p>
      </dgm:t>
    </dgm:pt>
    <dgm:pt modelId="{25728BBA-071B-4725-853E-B98922FEC33E}">
      <dgm:prSet phldrT="[Texto]" custT="1"/>
      <dgm:spPr/>
      <dgm:t>
        <a:bodyPr/>
        <a:lstStyle/>
        <a:p>
          <a:pPr rtl="0"/>
          <a:r>
            <a:rPr kumimoji="0" lang="es-ES" sz="2000" b="0" i="0" u="none" strike="noStrike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RESPUESTA PARA EL CAMBIO en Andalucía para el fomento d</a:t>
          </a:r>
          <a:r>
            <a:rPr lang="es-ES" sz="200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rPr>
            <a:t>el liderazgo y la competitividad del tejido productivo andaluz en el nuevo escenario mundial </a:t>
          </a:r>
          <a:endParaRPr lang="es-ES" sz="2000" dirty="0"/>
        </a:p>
      </dgm:t>
    </dgm:pt>
    <dgm:pt modelId="{67BBCB45-12F1-4FA9-842D-58D1653555FF}" type="parTrans" cxnId="{50664131-AC90-446E-BB8B-2E1B3A413C54}">
      <dgm:prSet/>
      <dgm:spPr/>
    </dgm:pt>
    <dgm:pt modelId="{20F8CC85-108D-4A10-8796-E9B4E331A0EB}" type="sibTrans" cxnId="{50664131-AC90-446E-BB8B-2E1B3A413C54}">
      <dgm:prSet/>
      <dgm:spPr/>
    </dgm:pt>
    <dgm:pt modelId="{2089A993-92A6-4B46-A957-9058C6CB7C18}">
      <dgm:prSet phldrT="[Texto]" custT="1"/>
      <dgm:spPr/>
      <dgm:t>
        <a:bodyPr/>
        <a:lstStyle/>
        <a:p>
          <a:pPr rtl="0"/>
          <a:r>
            <a:rPr kumimoji="0" lang="es-ES" sz="2000" b="0" i="0" u="none" strike="noStrike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rPr>
            <a:t>Clave para un NUEVO MODELO ECONÓMICO Y SOCIAL inteligente, inclusivo y sostenible, basado en </a:t>
          </a:r>
          <a:r>
            <a:rPr lang="es-ES" sz="2000" dirty="0" smtClean="0">
              <a:solidFill>
                <a:schemeClr val="tx2">
                  <a:lumMod val="75000"/>
                </a:schemeClr>
              </a:solidFill>
              <a:latin typeface="+mn-lt"/>
              <a:cs typeface="+mn-cs"/>
            </a:rPr>
            <a:t> la innovación,  el espíritu emprendedor, el trabajo en redes abiertas y la creatividad</a:t>
          </a:r>
          <a:endParaRPr lang="es-ES" sz="2000" dirty="0"/>
        </a:p>
      </dgm:t>
    </dgm:pt>
    <dgm:pt modelId="{5E8C67CE-6C6B-4732-82EE-5B47B8FC8369}" type="parTrans" cxnId="{73D2440D-C85C-40CD-A1FB-36FB59BD71C3}">
      <dgm:prSet/>
      <dgm:spPr/>
    </dgm:pt>
    <dgm:pt modelId="{0DC53562-6766-433A-A9FD-AC855A09037E}" type="sibTrans" cxnId="{73D2440D-C85C-40CD-A1FB-36FB59BD71C3}">
      <dgm:prSet/>
      <dgm:spPr/>
    </dgm:pt>
    <dgm:pt modelId="{CB63E0EC-5123-4C9B-B91E-B3264A5923C5}" type="pres">
      <dgm:prSet presAssocID="{93BF05F7-B0D9-4D8E-9EFF-E5773C5F1D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8BE2DE-F9E4-438C-8DAF-6E9D71588E6A}" type="pres">
      <dgm:prSet presAssocID="{47E1C2CE-E7B3-469B-BE16-0E8E0536A705}" presName="parentText" presStyleLbl="node1" presStyleIdx="0" presStyleCnt="3" custScaleY="8182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05ED99-4C0E-41FC-80ED-A973E2AF587C}" type="pres">
      <dgm:prSet presAssocID="{48B5BB35-008D-4034-BBBA-18770431E213}" presName="spacer" presStyleCnt="0"/>
      <dgm:spPr/>
    </dgm:pt>
    <dgm:pt modelId="{5B41F1C5-518E-47BB-AF3C-70F4F90861B5}" type="pres">
      <dgm:prSet presAssocID="{2089A993-92A6-4B46-A957-9058C6CB7C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33FD69-6988-458C-A673-2D1C96C71773}" type="pres">
      <dgm:prSet presAssocID="{0DC53562-6766-433A-A9FD-AC855A09037E}" presName="spacer" presStyleCnt="0"/>
      <dgm:spPr/>
    </dgm:pt>
    <dgm:pt modelId="{4DB58F72-DFA5-45C9-BCFE-A36B146C5FEB}" type="pres">
      <dgm:prSet presAssocID="{25728BBA-071B-4725-853E-B98922FEC33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64083F-3D15-4BDE-ABE6-C74A674E635B}" type="presOf" srcId="{25728BBA-071B-4725-853E-B98922FEC33E}" destId="{4DB58F72-DFA5-45C9-BCFE-A36B146C5FEB}" srcOrd="0" destOrd="0" presId="urn:microsoft.com/office/officeart/2005/8/layout/vList2"/>
    <dgm:cxn modelId="{4EC59910-606B-4BD0-8059-9826EAEFA98D}" type="presOf" srcId="{47E1C2CE-E7B3-469B-BE16-0E8E0536A705}" destId="{558BE2DE-F9E4-438C-8DAF-6E9D71588E6A}" srcOrd="0" destOrd="0" presId="urn:microsoft.com/office/officeart/2005/8/layout/vList2"/>
    <dgm:cxn modelId="{50664131-AC90-446E-BB8B-2E1B3A413C54}" srcId="{93BF05F7-B0D9-4D8E-9EFF-E5773C5F1D61}" destId="{25728BBA-071B-4725-853E-B98922FEC33E}" srcOrd="2" destOrd="0" parTransId="{67BBCB45-12F1-4FA9-842D-58D1653555FF}" sibTransId="{20F8CC85-108D-4A10-8796-E9B4E331A0EB}"/>
    <dgm:cxn modelId="{1B1F504B-8D33-45F2-87C7-A95F526F5901}" type="presOf" srcId="{2089A993-92A6-4B46-A957-9058C6CB7C18}" destId="{5B41F1C5-518E-47BB-AF3C-70F4F90861B5}" srcOrd="0" destOrd="0" presId="urn:microsoft.com/office/officeart/2005/8/layout/vList2"/>
    <dgm:cxn modelId="{D5285D3E-7E70-4D95-944E-304738CBC4C2}" srcId="{93BF05F7-B0D9-4D8E-9EFF-E5773C5F1D61}" destId="{47E1C2CE-E7B3-469B-BE16-0E8E0536A705}" srcOrd="0" destOrd="0" parTransId="{994F9E17-8C68-4338-960D-FF505C2CA729}" sibTransId="{48B5BB35-008D-4034-BBBA-18770431E213}"/>
    <dgm:cxn modelId="{B5202794-ED50-4E51-A981-A33ED7B307A3}" type="presOf" srcId="{93BF05F7-B0D9-4D8E-9EFF-E5773C5F1D61}" destId="{CB63E0EC-5123-4C9B-B91E-B3264A5923C5}" srcOrd="0" destOrd="0" presId="urn:microsoft.com/office/officeart/2005/8/layout/vList2"/>
    <dgm:cxn modelId="{73D2440D-C85C-40CD-A1FB-36FB59BD71C3}" srcId="{93BF05F7-B0D9-4D8E-9EFF-E5773C5F1D61}" destId="{2089A993-92A6-4B46-A957-9058C6CB7C18}" srcOrd="1" destOrd="0" parTransId="{5E8C67CE-6C6B-4732-82EE-5B47B8FC8369}" sibTransId="{0DC53562-6766-433A-A9FD-AC855A09037E}"/>
    <dgm:cxn modelId="{11621969-A728-4C0C-B857-2A3210E4FC77}" type="presParOf" srcId="{CB63E0EC-5123-4C9B-B91E-B3264A5923C5}" destId="{558BE2DE-F9E4-438C-8DAF-6E9D71588E6A}" srcOrd="0" destOrd="0" presId="urn:microsoft.com/office/officeart/2005/8/layout/vList2"/>
    <dgm:cxn modelId="{3FCD3A84-3423-4A76-A2A6-1EEE6C3EE541}" type="presParOf" srcId="{CB63E0EC-5123-4C9B-B91E-B3264A5923C5}" destId="{5F05ED99-4C0E-41FC-80ED-A973E2AF587C}" srcOrd="1" destOrd="0" presId="urn:microsoft.com/office/officeart/2005/8/layout/vList2"/>
    <dgm:cxn modelId="{30801F9D-0077-4B82-A8EE-ABE71E4B9CCF}" type="presParOf" srcId="{CB63E0EC-5123-4C9B-B91E-B3264A5923C5}" destId="{5B41F1C5-518E-47BB-AF3C-70F4F90861B5}" srcOrd="2" destOrd="0" presId="urn:microsoft.com/office/officeart/2005/8/layout/vList2"/>
    <dgm:cxn modelId="{6990802B-B42E-4318-AE4B-92F83EF05B68}" type="presParOf" srcId="{CB63E0EC-5123-4C9B-B91E-B3264A5923C5}" destId="{3233FD69-6988-458C-A673-2D1C96C71773}" srcOrd="3" destOrd="0" presId="urn:microsoft.com/office/officeart/2005/8/layout/vList2"/>
    <dgm:cxn modelId="{4CAFC41C-2402-4DFB-92BD-5B7F0D50DC5F}" type="presParOf" srcId="{CB63E0EC-5123-4C9B-B91E-B3264A5923C5}" destId="{4DB58F72-DFA5-45C9-BCFE-A36B146C5F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3950278-EADB-4250-A214-F601764D46C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F9A990F-B355-486E-9703-EE1D7E4C78FF}">
      <dgm:prSet phldrT="[Texto]" custT="1"/>
      <dgm:spPr/>
      <dgm:t>
        <a:bodyPr/>
        <a:lstStyle/>
        <a:p>
          <a:r>
            <a:rPr lang="es-ES" sz="2800" b="1" dirty="0" smtClean="0"/>
            <a:t>PENSAR GLOBALMENTE</a:t>
          </a:r>
          <a:endParaRPr lang="es-ES" sz="2800" b="1" dirty="0"/>
        </a:p>
      </dgm:t>
    </dgm:pt>
    <dgm:pt modelId="{CD7E2178-631F-4A74-A3C4-458A5D533198}" type="parTrans" cxnId="{D2DE8EAF-B14B-4594-B6BB-DB866FA61F84}">
      <dgm:prSet/>
      <dgm:spPr/>
      <dgm:t>
        <a:bodyPr/>
        <a:lstStyle/>
        <a:p>
          <a:endParaRPr lang="es-ES"/>
        </a:p>
      </dgm:t>
    </dgm:pt>
    <dgm:pt modelId="{FB247B6D-1165-489C-8F90-BB4F55A011E1}" type="sibTrans" cxnId="{D2DE8EAF-B14B-4594-B6BB-DB866FA61F84}">
      <dgm:prSet/>
      <dgm:spPr/>
      <dgm:t>
        <a:bodyPr/>
        <a:lstStyle/>
        <a:p>
          <a:endParaRPr lang="es-ES"/>
        </a:p>
      </dgm:t>
    </dgm:pt>
    <dgm:pt modelId="{B6F20FF4-C335-41FD-AF98-226D894F7BA9}">
      <dgm:prSet phldrT="[Texto]" custT="1"/>
      <dgm:spPr/>
      <dgm:t>
        <a:bodyPr/>
        <a:lstStyle/>
        <a:p>
          <a:r>
            <a:rPr lang="es-ES" sz="2800" b="1" dirty="0" smtClean="0"/>
            <a:t>ACTUAR LOCALMENTE</a:t>
          </a:r>
          <a:endParaRPr lang="es-ES" sz="2800" b="1" dirty="0"/>
        </a:p>
      </dgm:t>
    </dgm:pt>
    <dgm:pt modelId="{8623C14D-D1B0-4692-8F9A-C1D85D660D10}" type="parTrans" cxnId="{6809EE34-25D2-4AEA-B09B-22ACC7D2C11B}">
      <dgm:prSet/>
      <dgm:spPr/>
      <dgm:t>
        <a:bodyPr/>
        <a:lstStyle/>
        <a:p>
          <a:endParaRPr lang="es-ES"/>
        </a:p>
      </dgm:t>
    </dgm:pt>
    <dgm:pt modelId="{25E3E208-9E38-4317-99D6-2C56B7364D44}" type="sibTrans" cxnId="{6809EE34-25D2-4AEA-B09B-22ACC7D2C11B}">
      <dgm:prSet/>
      <dgm:spPr/>
      <dgm:t>
        <a:bodyPr/>
        <a:lstStyle/>
        <a:p>
          <a:endParaRPr lang="es-ES"/>
        </a:p>
      </dgm:t>
    </dgm:pt>
    <dgm:pt modelId="{90E9393B-2C21-4AAF-8BAB-F60F9AA5993B}" type="pres">
      <dgm:prSet presAssocID="{D3950278-EADB-4250-A214-F601764D46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955122-9E75-4669-9CD0-F68D7322CB8D}" type="pres">
      <dgm:prSet presAssocID="{CF9A990F-B355-486E-9703-EE1D7E4C78FF}" presName="arrow" presStyleLbl="node1" presStyleIdx="0" presStyleCnt="2" custScaleX="112060" custScaleY="97245" custRadScaleRad="96991" custRadScaleInc="10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43E7AE-91A9-4309-B704-1154BE637951}" type="pres">
      <dgm:prSet presAssocID="{B6F20FF4-C335-41FD-AF98-226D894F7BA9}" presName="arrow" presStyleLbl="node1" presStyleIdx="1" presStyleCnt="2" custScaleX="112832" custScaleY="10005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4D87EC-5E8C-4E75-B09E-32F461408FA2}" type="presOf" srcId="{CF9A990F-B355-486E-9703-EE1D7E4C78FF}" destId="{4A955122-9E75-4669-9CD0-F68D7322CB8D}" srcOrd="0" destOrd="0" presId="urn:microsoft.com/office/officeart/2005/8/layout/arrow5"/>
    <dgm:cxn modelId="{AB6B17BC-D5D1-4B2E-A4B6-3E47CF7C9167}" type="presOf" srcId="{B6F20FF4-C335-41FD-AF98-226D894F7BA9}" destId="{9A43E7AE-91A9-4309-B704-1154BE637951}" srcOrd="0" destOrd="0" presId="urn:microsoft.com/office/officeart/2005/8/layout/arrow5"/>
    <dgm:cxn modelId="{C16481D3-4952-4C40-9C74-4059A3611637}" type="presOf" srcId="{D3950278-EADB-4250-A214-F601764D46C5}" destId="{90E9393B-2C21-4AAF-8BAB-F60F9AA5993B}" srcOrd="0" destOrd="0" presId="urn:microsoft.com/office/officeart/2005/8/layout/arrow5"/>
    <dgm:cxn modelId="{D2DE8EAF-B14B-4594-B6BB-DB866FA61F84}" srcId="{D3950278-EADB-4250-A214-F601764D46C5}" destId="{CF9A990F-B355-486E-9703-EE1D7E4C78FF}" srcOrd="0" destOrd="0" parTransId="{CD7E2178-631F-4A74-A3C4-458A5D533198}" sibTransId="{FB247B6D-1165-489C-8F90-BB4F55A011E1}"/>
    <dgm:cxn modelId="{6809EE34-25D2-4AEA-B09B-22ACC7D2C11B}" srcId="{D3950278-EADB-4250-A214-F601764D46C5}" destId="{B6F20FF4-C335-41FD-AF98-226D894F7BA9}" srcOrd="1" destOrd="0" parTransId="{8623C14D-D1B0-4692-8F9A-C1D85D660D10}" sibTransId="{25E3E208-9E38-4317-99D6-2C56B7364D44}"/>
    <dgm:cxn modelId="{87E76183-5F50-4B51-8EC3-C7986B75798C}" type="presParOf" srcId="{90E9393B-2C21-4AAF-8BAB-F60F9AA5993B}" destId="{4A955122-9E75-4669-9CD0-F68D7322CB8D}" srcOrd="0" destOrd="0" presId="urn:microsoft.com/office/officeart/2005/8/layout/arrow5"/>
    <dgm:cxn modelId="{4B6F59D0-747E-4682-B11F-ECED4205CB0A}" type="presParOf" srcId="{90E9393B-2C21-4AAF-8BAB-F60F9AA5993B}" destId="{9A43E7AE-91A9-4309-B704-1154BE637951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6ED781-5B0A-46BB-8FE4-F6CDFA8A897F}" type="doc">
      <dgm:prSet loTypeId="urn:microsoft.com/office/officeart/2005/8/layout/vList3" loCatId="list" qsTypeId="urn:microsoft.com/office/officeart/2005/8/quickstyle/simple1" qsCatId="simple" csTypeId="urn:microsoft.com/office/officeart/2005/8/colors/accent5_5" csCatId="accent5" phldr="1"/>
      <dgm:spPr/>
    </dgm:pt>
    <dgm:pt modelId="{33A3F270-09F7-4AA3-9350-4E5DA24EE103}">
      <dgm:prSet phldrT="[Texto]"/>
      <dgm:spPr/>
      <dgm:t>
        <a:bodyPr/>
        <a:lstStyle/>
        <a:p>
          <a:r>
            <a:rPr lang="es-ES" b="1" dirty="0" smtClean="0">
              <a:solidFill>
                <a:schemeClr val="bg1">
                  <a:lumMod val="95000"/>
                </a:schemeClr>
              </a:solidFill>
            </a:rPr>
            <a:t>ORIGEN Y CONCEPTO</a:t>
          </a:r>
          <a:endParaRPr lang="es-ES" b="1" dirty="0">
            <a:solidFill>
              <a:schemeClr val="bg1">
                <a:lumMod val="95000"/>
              </a:schemeClr>
            </a:solidFill>
          </a:endParaRPr>
        </a:p>
      </dgm:t>
    </dgm:pt>
    <dgm:pt modelId="{574143E9-DB25-413E-BDBB-BE012DA2F0EE}" type="parTrans" cxnId="{F3F1DC20-67F8-4C78-A49D-9F8FB72BFEF2}">
      <dgm:prSet/>
      <dgm:spPr/>
      <dgm:t>
        <a:bodyPr/>
        <a:lstStyle/>
        <a:p>
          <a:endParaRPr lang="es-ES"/>
        </a:p>
      </dgm:t>
    </dgm:pt>
    <dgm:pt modelId="{A7378ACD-4728-4CC8-A74D-90A1F15F265A}" type="sibTrans" cxnId="{F3F1DC20-67F8-4C78-A49D-9F8FB72BFEF2}">
      <dgm:prSet/>
      <dgm:spPr/>
      <dgm:t>
        <a:bodyPr/>
        <a:lstStyle/>
        <a:p>
          <a:endParaRPr lang="es-ES"/>
        </a:p>
      </dgm:t>
    </dgm:pt>
    <dgm:pt modelId="{24F673B7-D514-4C30-9987-BEB3C844DF8C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65000"/>
                </a:schemeClr>
              </a:solidFill>
            </a:rPr>
            <a:t>ALINEACIÓN CON EUROPA 2020</a:t>
          </a:r>
          <a:endParaRPr lang="es-ES" dirty="0">
            <a:solidFill>
              <a:schemeClr val="bg1">
                <a:lumMod val="65000"/>
              </a:schemeClr>
            </a:solidFill>
          </a:endParaRPr>
        </a:p>
      </dgm:t>
    </dgm:pt>
    <dgm:pt modelId="{7D3D95B2-7393-44DD-AFD6-AD3C03566331}" type="parTrans" cxnId="{1EEB9D7E-8846-4AA4-B526-BE08E6BCCD4F}">
      <dgm:prSet/>
      <dgm:spPr/>
      <dgm:t>
        <a:bodyPr/>
        <a:lstStyle/>
        <a:p>
          <a:endParaRPr lang="es-ES"/>
        </a:p>
      </dgm:t>
    </dgm:pt>
    <dgm:pt modelId="{CDC5282F-853A-467B-8F24-613F73F62A4F}" type="sibTrans" cxnId="{1EEB9D7E-8846-4AA4-B526-BE08E6BCCD4F}">
      <dgm:prSet/>
      <dgm:spPr/>
      <dgm:t>
        <a:bodyPr/>
        <a:lstStyle/>
        <a:p>
          <a:endParaRPr lang="es-ES"/>
        </a:p>
      </dgm:t>
    </dgm:pt>
    <dgm:pt modelId="{198365C6-C896-4CB0-ADBB-36920313FCF2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65000"/>
                </a:schemeClr>
              </a:solidFill>
            </a:rPr>
            <a:t>RIS3 ANDALUCIA</a:t>
          </a:r>
          <a:endParaRPr lang="es-ES" dirty="0">
            <a:solidFill>
              <a:schemeClr val="bg1">
                <a:lumMod val="65000"/>
              </a:schemeClr>
            </a:solidFill>
          </a:endParaRPr>
        </a:p>
      </dgm:t>
    </dgm:pt>
    <dgm:pt modelId="{F9C46D43-3024-4B1C-B4DF-A670FFBC57D9}" type="parTrans" cxnId="{1D918D61-9C74-4410-B7B0-4F2B8B25B9D5}">
      <dgm:prSet/>
      <dgm:spPr/>
      <dgm:t>
        <a:bodyPr/>
        <a:lstStyle/>
        <a:p>
          <a:endParaRPr lang="es-ES"/>
        </a:p>
      </dgm:t>
    </dgm:pt>
    <dgm:pt modelId="{3C811D5B-EA6B-468C-AEB7-66D46D6A9BE0}" type="sibTrans" cxnId="{1D918D61-9C74-4410-B7B0-4F2B8B25B9D5}">
      <dgm:prSet/>
      <dgm:spPr/>
      <dgm:t>
        <a:bodyPr/>
        <a:lstStyle/>
        <a:p>
          <a:endParaRPr lang="es-ES"/>
        </a:p>
      </dgm:t>
    </dgm:pt>
    <dgm:pt modelId="{0B334DB8-2FC1-41D8-876D-8449105BB133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65000"/>
                </a:schemeClr>
              </a:solidFill>
            </a:rPr>
            <a:t>CONCLUSIONES</a:t>
          </a:r>
          <a:endParaRPr lang="es-ES" dirty="0">
            <a:solidFill>
              <a:schemeClr val="bg1">
                <a:lumMod val="65000"/>
              </a:schemeClr>
            </a:solidFill>
          </a:endParaRPr>
        </a:p>
      </dgm:t>
    </dgm:pt>
    <dgm:pt modelId="{8756FECC-EE38-4D53-8265-70CC4F8F8884}" type="parTrans" cxnId="{71BD6182-8723-4D97-AFE9-8AE102BCE925}">
      <dgm:prSet/>
      <dgm:spPr/>
      <dgm:t>
        <a:bodyPr/>
        <a:lstStyle/>
        <a:p>
          <a:endParaRPr lang="es-ES"/>
        </a:p>
      </dgm:t>
    </dgm:pt>
    <dgm:pt modelId="{4185E7E5-0F7A-4FD9-BFF2-91BC4B824494}" type="sibTrans" cxnId="{71BD6182-8723-4D97-AFE9-8AE102BCE925}">
      <dgm:prSet/>
      <dgm:spPr/>
      <dgm:t>
        <a:bodyPr/>
        <a:lstStyle/>
        <a:p>
          <a:endParaRPr lang="es-ES"/>
        </a:p>
      </dgm:t>
    </dgm:pt>
    <dgm:pt modelId="{A7413E9C-647C-4553-85BC-677C6E080E55}" type="pres">
      <dgm:prSet presAssocID="{166ED781-5B0A-46BB-8FE4-F6CDFA8A897F}" presName="linearFlow" presStyleCnt="0">
        <dgm:presLayoutVars>
          <dgm:dir/>
          <dgm:resizeHandles val="exact"/>
        </dgm:presLayoutVars>
      </dgm:prSet>
      <dgm:spPr/>
    </dgm:pt>
    <dgm:pt modelId="{D6258D95-0763-4409-96A1-48F89E6DEBC0}" type="pres">
      <dgm:prSet presAssocID="{33A3F270-09F7-4AA3-9350-4E5DA24EE103}" presName="composite" presStyleCnt="0"/>
      <dgm:spPr/>
    </dgm:pt>
    <dgm:pt modelId="{3C33A722-65AD-4A3C-8BC0-6DBB33529CB4}" type="pres">
      <dgm:prSet presAssocID="{33A3F270-09F7-4AA3-9350-4E5DA24EE103}" presName="imgShp" presStyleLbl="fgImgPlace1" presStyleIdx="0" presStyleCnt="4" custScaleX="57430" custScaleY="29485" custLinFactNeighborX="-62655" custLinFactNeighborY="425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D65F23-A08A-4C6F-82C6-2DEFA3966BDD}" type="pres">
      <dgm:prSet presAssocID="{33A3F270-09F7-4AA3-9350-4E5DA24EE103}" presName="txShp" presStyleLbl="node1" presStyleIdx="0" presStyleCnt="4" custScaleX="132227" custScaleY="72267" custLinFactNeighborX="2593" custLinFactNeighborY="427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446F6C-C743-4EC0-AF21-96FFF7505848}" type="pres">
      <dgm:prSet presAssocID="{A7378ACD-4728-4CC8-A74D-90A1F15F265A}" presName="spacing" presStyleCnt="0"/>
      <dgm:spPr/>
    </dgm:pt>
    <dgm:pt modelId="{A2470221-8613-45B5-BBD4-2F6D32FEA66A}" type="pres">
      <dgm:prSet presAssocID="{24F673B7-D514-4C30-9987-BEB3C844DF8C}" presName="composite" presStyleCnt="0"/>
      <dgm:spPr/>
    </dgm:pt>
    <dgm:pt modelId="{B67ACFA8-52E6-4C5D-9492-30924150A2B1}" type="pres">
      <dgm:prSet presAssocID="{24F673B7-D514-4C30-9987-BEB3C844DF8C}" presName="imgShp" presStyleLbl="fgImgPlace1" presStyleIdx="1" presStyleCnt="4" custScaleX="44962" custScaleY="36910" custLinFactNeighborX="-62967" custLinFactNeighborY="156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F6C8013-CBBF-42B4-B1CE-A8B20D228216}" type="pres">
      <dgm:prSet presAssocID="{24F673B7-D514-4C30-9987-BEB3C844DF8C}" presName="txShp" presStyleLbl="node1" presStyleIdx="1" presStyleCnt="4" custScaleX="131876" custScaleY="65838" custLinFactNeighborX="2417" custLinFactNeighborY="17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5A2739-E557-440B-B35D-74C9DD0FDD12}" type="pres">
      <dgm:prSet presAssocID="{CDC5282F-853A-467B-8F24-613F73F62A4F}" presName="spacing" presStyleCnt="0"/>
      <dgm:spPr/>
    </dgm:pt>
    <dgm:pt modelId="{6187B59E-EF5A-4B85-B3F4-4F38CFCEF79B}" type="pres">
      <dgm:prSet presAssocID="{198365C6-C896-4CB0-ADBB-36920313FCF2}" presName="composite" presStyleCnt="0"/>
      <dgm:spPr/>
    </dgm:pt>
    <dgm:pt modelId="{947FF1CA-3C9F-4484-96FE-B6450469A470}" type="pres">
      <dgm:prSet presAssocID="{198365C6-C896-4CB0-ADBB-36920313FCF2}" presName="imgShp" presStyleLbl="fgImgPlace1" presStyleIdx="2" presStyleCnt="4" custScaleX="48960" custScaleY="39409" custLinFactNeighborX="-60968" custLinFactNeighborY="-115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D0DA6B-6E24-4F93-9AC0-137A993E6B3C}" type="pres">
      <dgm:prSet presAssocID="{198365C6-C896-4CB0-ADBB-36920313FCF2}" presName="txShp" presStyleLbl="node1" presStyleIdx="2" presStyleCnt="4" custScaleX="132227" custScaleY="71384" custLinFactNeighborX="2593" custLinFactNeighborY="-48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CB84B-E31E-4ED9-8888-D1162D6B3E6B}" type="pres">
      <dgm:prSet presAssocID="{3C811D5B-EA6B-468C-AEB7-66D46D6A9BE0}" presName="spacing" presStyleCnt="0"/>
      <dgm:spPr/>
    </dgm:pt>
    <dgm:pt modelId="{C69BD993-B965-4386-A45B-53B1AB92E31F}" type="pres">
      <dgm:prSet presAssocID="{0B334DB8-2FC1-41D8-876D-8449105BB133}" presName="composite" presStyleCnt="0"/>
      <dgm:spPr/>
    </dgm:pt>
    <dgm:pt modelId="{980807F0-EEBA-46C9-A19F-F7D222938F27}" type="pres">
      <dgm:prSet presAssocID="{0B334DB8-2FC1-41D8-876D-8449105BB133}" presName="imgShp" presStyleLbl="fgImgPlace1" presStyleIdx="3" presStyleCnt="4" custScaleX="39861" custScaleY="29626" custLinFactNeighborX="-59596" custLinFactNeighborY="-3232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A52E96B-D000-455C-A66D-8A65DF769B5F}" type="pres">
      <dgm:prSet presAssocID="{0B334DB8-2FC1-41D8-876D-8449105BB133}" presName="txShp" presStyleLbl="node1" presStyleIdx="3" presStyleCnt="4" custScaleX="132227" custScaleY="59506" custLinFactNeighborX="2593" custLinFactNeighborY="-264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18B97CC-D54F-4BEE-BAF6-2002E5F1211C}" type="presOf" srcId="{0B334DB8-2FC1-41D8-876D-8449105BB133}" destId="{EA52E96B-D000-455C-A66D-8A65DF769B5F}" srcOrd="0" destOrd="0" presId="urn:microsoft.com/office/officeart/2005/8/layout/vList3"/>
    <dgm:cxn modelId="{1EEB9D7E-8846-4AA4-B526-BE08E6BCCD4F}" srcId="{166ED781-5B0A-46BB-8FE4-F6CDFA8A897F}" destId="{24F673B7-D514-4C30-9987-BEB3C844DF8C}" srcOrd="1" destOrd="0" parTransId="{7D3D95B2-7393-44DD-AFD6-AD3C03566331}" sibTransId="{CDC5282F-853A-467B-8F24-613F73F62A4F}"/>
    <dgm:cxn modelId="{D8078F05-E8AE-4E27-82CA-8AD0BD1EF4D0}" type="presOf" srcId="{166ED781-5B0A-46BB-8FE4-F6CDFA8A897F}" destId="{A7413E9C-647C-4553-85BC-677C6E080E55}" srcOrd="0" destOrd="0" presId="urn:microsoft.com/office/officeart/2005/8/layout/vList3"/>
    <dgm:cxn modelId="{1D918D61-9C74-4410-B7B0-4F2B8B25B9D5}" srcId="{166ED781-5B0A-46BB-8FE4-F6CDFA8A897F}" destId="{198365C6-C896-4CB0-ADBB-36920313FCF2}" srcOrd="2" destOrd="0" parTransId="{F9C46D43-3024-4B1C-B4DF-A670FFBC57D9}" sibTransId="{3C811D5B-EA6B-468C-AEB7-66D46D6A9BE0}"/>
    <dgm:cxn modelId="{514A243E-5C7A-4A47-B2D2-B36997FA8623}" type="presOf" srcId="{198365C6-C896-4CB0-ADBB-36920313FCF2}" destId="{D0D0DA6B-6E24-4F93-9AC0-137A993E6B3C}" srcOrd="0" destOrd="0" presId="urn:microsoft.com/office/officeart/2005/8/layout/vList3"/>
    <dgm:cxn modelId="{312CD0B3-2457-4EF4-8E63-67B242EC8B96}" type="presOf" srcId="{33A3F270-09F7-4AA3-9350-4E5DA24EE103}" destId="{13D65F23-A08A-4C6F-82C6-2DEFA3966BDD}" srcOrd="0" destOrd="0" presId="urn:microsoft.com/office/officeart/2005/8/layout/vList3"/>
    <dgm:cxn modelId="{F3F1DC20-67F8-4C78-A49D-9F8FB72BFEF2}" srcId="{166ED781-5B0A-46BB-8FE4-F6CDFA8A897F}" destId="{33A3F270-09F7-4AA3-9350-4E5DA24EE103}" srcOrd="0" destOrd="0" parTransId="{574143E9-DB25-413E-BDBB-BE012DA2F0EE}" sibTransId="{A7378ACD-4728-4CC8-A74D-90A1F15F265A}"/>
    <dgm:cxn modelId="{71BD6182-8723-4D97-AFE9-8AE102BCE925}" srcId="{166ED781-5B0A-46BB-8FE4-F6CDFA8A897F}" destId="{0B334DB8-2FC1-41D8-876D-8449105BB133}" srcOrd="3" destOrd="0" parTransId="{8756FECC-EE38-4D53-8265-70CC4F8F8884}" sibTransId="{4185E7E5-0F7A-4FD9-BFF2-91BC4B824494}"/>
    <dgm:cxn modelId="{DF934805-B6C9-438D-960D-BD1B0B0B4692}" type="presOf" srcId="{24F673B7-D514-4C30-9987-BEB3C844DF8C}" destId="{8F6C8013-CBBF-42B4-B1CE-A8B20D228216}" srcOrd="0" destOrd="0" presId="urn:microsoft.com/office/officeart/2005/8/layout/vList3"/>
    <dgm:cxn modelId="{B5753A33-5025-4ECF-8100-71E9F88A7680}" type="presParOf" srcId="{A7413E9C-647C-4553-85BC-677C6E080E55}" destId="{D6258D95-0763-4409-96A1-48F89E6DEBC0}" srcOrd="0" destOrd="0" presId="urn:microsoft.com/office/officeart/2005/8/layout/vList3"/>
    <dgm:cxn modelId="{A3E1B095-17BE-4DF1-ABF7-F3834AD6965F}" type="presParOf" srcId="{D6258D95-0763-4409-96A1-48F89E6DEBC0}" destId="{3C33A722-65AD-4A3C-8BC0-6DBB33529CB4}" srcOrd="0" destOrd="0" presId="urn:microsoft.com/office/officeart/2005/8/layout/vList3"/>
    <dgm:cxn modelId="{61ABFCC1-099D-42B9-B198-939D2B6E94BF}" type="presParOf" srcId="{D6258D95-0763-4409-96A1-48F89E6DEBC0}" destId="{13D65F23-A08A-4C6F-82C6-2DEFA3966BDD}" srcOrd="1" destOrd="0" presId="urn:microsoft.com/office/officeart/2005/8/layout/vList3"/>
    <dgm:cxn modelId="{E28B7BDD-02A5-4F04-9F0B-4F5CA8E5C82F}" type="presParOf" srcId="{A7413E9C-647C-4553-85BC-677C6E080E55}" destId="{9D446F6C-C743-4EC0-AF21-96FFF7505848}" srcOrd="1" destOrd="0" presId="urn:microsoft.com/office/officeart/2005/8/layout/vList3"/>
    <dgm:cxn modelId="{9F22FF0E-9820-4D87-8E8A-2BF0963238DA}" type="presParOf" srcId="{A7413E9C-647C-4553-85BC-677C6E080E55}" destId="{A2470221-8613-45B5-BBD4-2F6D32FEA66A}" srcOrd="2" destOrd="0" presId="urn:microsoft.com/office/officeart/2005/8/layout/vList3"/>
    <dgm:cxn modelId="{1FF5895A-4DC9-4088-A321-B78496C860FF}" type="presParOf" srcId="{A2470221-8613-45B5-BBD4-2F6D32FEA66A}" destId="{B67ACFA8-52E6-4C5D-9492-30924150A2B1}" srcOrd="0" destOrd="0" presId="urn:microsoft.com/office/officeart/2005/8/layout/vList3"/>
    <dgm:cxn modelId="{1B4D8C31-5A9A-49FA-AE31-858B19A5C10C}" type="presParOf" srcId="{A2470221-8613-45B5-BBD4-2F6D32FEA66A}" destId="{8F6C8013-CBBF-42B4-B1CE-A8B20D228216}" srcOrd="1" destOrd="0" presId="urn:microsoft.com/office/officeart/2005/8/layout/vList3"/>
    <dgm:cxn modelId="{D049C0F1-5AA9-445E-95ED-3E0406B636DB}" type="presParOf" srcId="{A7413E9C-647C-4553-85BC-677C6E080E55}" destId="{CD5A2739-E557-440B-B35D-74C9DD0FDD12}" srcOrd="3" destOrd="0" presId="urn:microsoft.com/office/officeart/2005/8/layout/vList3"/>
    <dgm:cxn modelId="{C8A7CA03-8929-437D-B497-502A29215351}" type="presParOf" srcId="{A7413E9C-647C-4553-85BC-677C6E080E55}" destId="{6187B59E-EF5A-4B85-B3F4-4F38CFCEF79B}" srcOrd="4" destOrd="0" presId="urn:microsoft.com/office/officeart/2005/8/layout/vList3"/>
    <dgm:cxn modelId="{8F387632-2A11-43D9-80A3-CC90B71E5905}" type="presParOf" srcId="{6187B59E-EF5A-4B85-B3F4-4F38CFCEF79B}" destId="{947FF1CA-3C9F-4484-96FE-B6450469A470}" srcOrd="0" destOrd="0" presId="urn:microsoft.com/office/officeart/2005/8/layout/vList3"/>
    <dgm:cxn modelId="{D8DCABB9-97AA-4698-919D-00FF412B3E8A}" type="presParOf" srcId="{6187B59E-EF5A-4B85-B3F4-4F38CFCEF79B}" destId="{D0D0DA6B-6E24-4F93-9AC0-137A993E6B3C}" srcOrd="1" destOrd="0" presId="urn:microsoft.com/office/officeart/2005/8/layout/vList3"/>
    <dgm:cxn modelId="{5D8B9C41-C162-463F-BBCE-003AA1E9AC23}" type="presParOf" srcId="{A7413E9C-647C-4553-85BC-677C6E080E55}" destId="{9ECCB84B-E31E-4ED9-8888-D1162D6B3E6B}" srcOrd="5" destOrd="0" presId="urn:microsoft.com/office/officeart/2005/8/layout/vList3"/>
    <dgm:cxn modelId="{60A1B6E1-F483-443F-8DFD-AD62B6681C3C}" type="presParOf" srcId="{A7413E9C-647C-4553-85BC-677C6E080E55}" destId="{C69BD993-B965-4386-A45B-53B1AB92E31F}" srcOrd="6" destOrd="0" presId="urn:microsoft.com/office/officeart/2005/8/layout/vList3"/>
    <dgm:cxn modelId="{4167A431-F2BB-4510-9C02-8CC7CEF8369A}" type="presParOf" srcId="{C69BD993-B965-4386-A45B-53B1AB92E31F}" destId="{980807F0-EEBA-46C9-A19F-F7D222938F27}" srcOrd="0" destOrd="0" presId="urn:microsoft.com/office/officeart/2005/8/layout/vList3"/>
    <dgm:cxn modelId="{8DF8F41E-1C46-45AE-A662-9DA514B907DF}" type="presParOf" srcId="{C69BD993-B965-4386-A45B-53B1AB92E31F}" destId="{EA52E96B-D000-455C-A66D-8A65DF769B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9DB838-A0D0-47EF-8B89-90250BEFA66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81D735-DF4D-4618-944D-1A0BB60713D0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s-ES" sz="3200" b="1" dirty="0" smtClean="0"/>
            <a:t>QUÉ ES LA S3</a:t>
          </a:r>
          <a:endParaRPr lang="es-ES" sz="3200" b="1" dirty="0"/>
        </a:p>
      </dgm:t>
    </dgm:pt>
    <dgm:pt modelId="{65410B34-51FD-40FE-9541-FD4D7437EEE3}" type="parTrans" cxnId="{33D1FBA6-3049-450E-9842-AC3FA8EA14A0}">
      <dgm:prSet/>
      <dgm:spPr/>
      <dgm:t>
        <a:bodyPr/>
        <a:lstStyle/>
        <a:p>
          <a:endParaRPr lang="es-ES"/>
        </a:p>
      </dgm:t>
    </dgm:pt>
    <dgm:pt modelId="{D5BAC341-CD5F-43A4-ACCC-D08CF47A1DA4}" type="sibTrans" cxnId="{33D1FBA6-3049-450E-9842-AC3FA8EA14A0}">
      <dgm:prSet/>
      <dgm:spPr/>
      <dgm:t>
        <a:bodyPr/>
        <a:lstStyle/>
        <a:p>
          <a:endParaRPr lang="es-ES"/>
        </a:p>
      </dgm:t>
    </dgm:pt>
    <dgm:pt modelId="{A2F1F010-AA5D-4D36-9AC6-784803D06C8E}" type="pres">
      <dgm:prSet presAssocID="{B89DB838-A0D0-47EF-8B89-90250BEFA66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2CB3CD2-5F4F-4CE6-98C0-CD12D9A56BF0}" type="pres">
      <dgm:prSet presAssocID="{B89DB838-A0D0-47EF-8B89-90250BEFA66F}" presName="arrow" presStyleLbl="bgShp" presStyleIdx="0" presStyleCnt="1" custScaleX="117647" custLinFactNeighborX="15047" custLinFactNeighborY="-11111"/>
      <dgm:spPr/>
    </dgm:pt>
    <dgm:pt modelId="{DB49B03B-373B-4C03-A40B-F808659E4A5E}" type="pres">
      <dgm:prSet presAssocID="{B89DB838-A0D0-47EF-8B89-90250BEFA66F}" presName="linearProcess" presStyleCnt="0"/>
      <dgm:spPr/>
    </dgm:pt>
    <dgm:pt modelId="{DB2227E1-DA9A-42B1-892A-6C324E81C479}" type="pres">
      <dgm:prSet presAssocID="{3B81D735-DF4D-4618-944D-1A0BB60713D0}" presName="textNode" presStyleLbl="node1" presStyleIdx="0" presStyleCnt="1" custScaleX="172643" custScaleY="247964" custLinFactNeighborX="-1799" custLinFactNeighborY="-290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3D1FBA6-3049-450E-9842-AC3FA8EA14A0}" srcId="{B89DB838-A0D0-47EF-8B89-90250BEFA66F}" destId="{3B81D735-DF4D-4618-944D-1A0BB60713D0}" srcOrd="0" destOrd="0" parTransId="{65410B34-51FD-40FE-9541-FD4D7437EEE3}" sibTransId="{D5BAC341-CD5F-43A4-ACCC-D08CF47A1DA4}"/>
    <dgm:cxn modelId="{7440FE12-B81A-4611-AE0E-15EB299FE906}" type="presOf" srcId="{3B81D735-DF4D-4618-944D-1A0BB60713D0}" destId="{DB2227E1-DA9A-42B1-892A-6C324E81C479}" srcOrd="0" destOrd="0" presId="urn:microsoft.com/office/officeart/2005/8/layout/hProcess9"/>
    <dgm:cxn modelId="{BDEE658C-919A-434D-B078-B1711AFE12CD}" type="presOf" srcId="{B89DB838-A0D0-47EF-8B89-90250BEFA66F}" destId="{A2F1F010-AA5D-4D36-9AC6-784803D06C8E}" srcOrd="0" destOrd="0" presId="urn:microsoft.com/office/officeart/2005/8/layout/hProcess9"/>
    <dgm:cxn modelId="{3A8C20CC-E76A-41DA-B706-052DF397EA7B}" type="presParOf" srcId="{A2F1F010-AA5D-4D36-9AC6-784803D06C8E}" destId="{E2CB3CD2-5F4F-4CE6-98C0-CD12D9A56BF0}" srcOrd="0" destOrd="0" presId="urn:microsoft.com/office/officeart/2005/8/layout/hProcess9"/>
    <dgm:cxn modelId="{3EE3DC6E-F033-4DF1-980E-673D9074C879}" type="presParOf" srcId="{A2F1F010-AA5D-4D36-9AC6-784803D06C8E}" destId="{DB49B03B-373B-4C03-A40B-F808659E4A5E}" srcOrd="1" destOrd="0" presId="urn:microsoft.com/office/officeart/2005/8/layout/hProcess9"/>
    <dgm:cxn modelId="{7D4C5EC9-609F-44C6-AF0E-FA48407C262F}" type="presParOf" srcId="{DB49B03B-373B-4C03-A40B-F808659E4A5E}" destId="{DB2227E1-DA9A-42B1-892A-6C324E81C47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F26051-8102-4F35-B7B0-4CD43FB07B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8E10F4-4845-4921-9FAB-1E74D075048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ctr" rtl="0"/>
          <a:r>
            <a:rPr lang="es-ES" sz="2000" b="1" dirty="0" smtClean="0">
              <a:solidFill>
                <a:srgbClr val="0070C0"/>
              </a:solidFill>
            </a:rPr>
            <a:t>Identificar, a partir de las capacidades existentes, las ventajas competitivas de un territorio, que sirvan a la región para especializarse en determinados ámbitos y posicionarse en el contexto global</a:t>
          </a:r>
          <a:endParaRPr lang="es-ES" sz="2000" b="1" dirty="0">
            <a:solidFill>
              <a:srgbClr val="0070C0"/>
            </a:solidFill>
          </a:endParaRPr>
        </a:p>
      </dgm:t>
    </dgm:pt>
    <dgm:pt modelId="{14E772E6-728E-44B9-908D-C589A83DF4F0}" type="parTrans" cxnId="{ED487CCC-17A9-4ED0-97E4-5BD6DFF05C98}">
      <dgm:prSet/>
      <dgm:spPr/>
      <dgm:t>
        <a:bodyPr/>
        <a:lstStyle/>
        <a:p>
          <a:endParaRPr lang="es-ES"/>
        </a:p>
      </dgm:t>
    </dgm:pt>
    <dgm:pt modelId="{3DCEB9F7-0EC8-4300-B434-32030E03A2E9}" type="sibTrans" cxnId="{ED487CCC-17A9-4ED0-97E4-5BD6DFF05C98}">
      <dgm:prSet/>
      <dgm:spPr/>
      <dgm:t>
        <a:bodyPr/>
        <a:lstStyle/>
        <a:p>
          <a:endParaRPr lang="es-ES"/>
        </a:p>
      </dgm:t>
    </dgm:pt>
    <dgm:pt modelId="{B62D95BB-4C97-4ADE-BB44-0A0C2AB8F388}" type="pres">
      <dgm:prSet presAssocID="{FFF26051-8102-4F35-B7B0-4CD43FB07B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D5FFD43-697F-4816-9661-B4618C3EA789}" type="pres">
      <dgm:prSet presAssocID="{F38E10F4-4845-4921-9FAB-1E74D075048C}" presName="parentText" presStyleLbl="node1" presStyleIdx="0" presStyleCnt="1" custAng="0" custLinFactNeighborX="1190" custLinFactNeighborY="-203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DE765A-876A-4D19-B5A0-EC3F7351D647}" type="presOf" srcId="{F38E10F4-4845-4921-9FAB-1E74D075048C}" destId="{8D5FFD43-697F-4816-9661-B4618C3EA789}" srcOrd="0" destOrd="0" presId="urn:microsoft.com/office/officeart/2005/8/layout/vList2"/>
    <dgm:cxn modelId="{ED487CCC-17A9-4ED0-97E4-5BD6DFF05C98}" srcId="{FFF26051-8102-4F35-B7B0-4CD43FB07B7A}" destId="{F38E10F4-4845-4921-9FAB-1E74D075048C}" srcOrd="0" destOrd="0" parTransId="{14E772E6-728E-44B9-908D-C589A83DF4F0}" sibTransId="{3DCEB9F7-0EC8-4300-B434-32030E03A2E9}"/>
    <dgm:cxn modelId="{573A7CD7-9EA4-4C7D-8A78-ABE8E028C2A8}" type="presOf" srcId="{FFF26051-8102-4F35-B7B0-4CD43FB07B7A}" destId="{B62D95BB-4C97-4ADE-BB44-0A0C2AB8F388}" srcOrd="0" destOrd="0" presId="urn:microsoft.com/office/officeart/2005/8/layout/vList2"/>
    <dgm:cxn modelId="{8F4A88AB-012A-49A1-ACE5-19C4D72D0D96}" type="presParOf" srcId="{B62D95BB-4C97-4ADE-BB44-0A0C2AB8F388}" destId="{8D5FFD43-697F-4816-9661-B4618C3EA7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F68D5D-1364-4BBE-A324-ACE31E85D8C8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C784D8-1449-4CC9-ACA0-B659F7DF8B5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2000" b="1" dirty="0" smtClean="0">
              <a:solidFill>
                <a:schemeClr val="accent3">
                  <a:lumMod val="50000"/>
                </a:schemeClr>
              </a:solidFill>
            </a:rPr>
            <a:t>INNOVACIÓN</a:t>
          </a:r>
          <a:r>
            <a:rPr lang="es-ES" sz="2000" b="0" dirty="0" smtClean="0">
              <a:solidFill>
                <a:schemeClr val="accent3">
                  <a:lumMod val="50000"/>
                </a:schemeClr>
              </a:solidFill>
            </a:rPr>
            <a:t>: FACTOR CLAVE DE </a:t>
          </a:r>
          <a:r>
            <a:rPr lang="es-ES" sz="2000" b="1" dirty="0" smtClean="0">
              <a:solidFill>
                <a:schemeClr val="accent3">
                  <a:lumMod val="50000"/>
                </a:schemeClr>
              </a:solidFill>
            </a:rPr>
            <a:t>COMPETITIVIDAD</a:t>
          </a:r>
          <a:r>
            <a:rPr lang="es-ES" sz="2000" b="0" dirty="0" smtClean="0">
              <a:solidFill>
                <a:schemeClr val="accent3">
                  <a:lumMod val="50000"/>
                </a:schemeClr>
              </a:solidFill>
            </a:rPr>
            <a:t> EN CONTEXTO GLOBAL</a:t>
          </a:r>
          <a:endParaRPr lang="es-ES" sz="2000" b="0" dirty="0">
            <a:solidFill>
              <a:schemeClr val="tx1"/>
            </a:solidFill>
          </a:endParaRPr>
        </a:p>
      </dgm:t>
    </dgm:pt>
    <dgm:pt modelId="{39D3A539-7B14-4C2B-9DAF-2BDB0FFD2BCE}" type="parTrans" cxnId="{A9AB9661-51FA-47C1-88A6-406D06C69B63}">
      <dgm:prSet/>
      <dgm:spPr/>
      <dgm:t>
        <a:bodyPr/>
        <a:lstStyle/>
        <a:p>
          <a:endParaRPr lang="es-ES"/>
        </a:p>
      </dgm:t>
    </dgm:pt>
    <dgm:pt modelId="{52E93AE8-3E78-4165-99C5-5560DCD46C73}" type="sibTrans" cxnId="{A9AB9661-51FA-47C1-88A6-406D06C69B63}">
      <dgm:prSet/>
      <dgm:spPr/>
      <dgm:t>
        <a:bodyPr/>
        <a:lstStyle/>
        <a:p>
          <a:endParaRPr lang="es-ES"/>
        </a:p>
      </dgm:t>
    </dgm:pt>
    <dgm:pt modelId="{F62E65AF-5882-42CE-B3CD-99EEE6A3978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2000" b="0" dirty="0" smtClean="0">
              <a:solidFill>
                <a:schemeClr val="accent3">
                  <a:lumMod val="50000"/>
                </a:schemeClr>
              </a:solidFill>
            </a:rPr>
            <a:t>A MÁS INVERSIÓN EN I+D, MAYOR BIENESTAR Y CALIDAD DE VIDA</a:t>
          </a:r>
          <a:endParaRPr lang="es-ES" sz="2000" b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19B06D1F-3529-4AC9-821D-7E53F922887B}" type="parTrans" cxnId="{C69500C8-C590-4D06-B44D-A3290A4C0362}">
      <dgm:prSet/>
      <dgm:spPr/>
      <dgm:t>
        <a:bodyPr/>
        <a:lstStyle/>
        <a:p>
          <a:endParaRPr lang="es-ES"/>
        </a:p>
      </dgm:t>
    </dgm:pt>
    <dgm:pt modelId="{3BAA19C4-2FCD-49A1-B093-83C3ADED3EBD}" type="sibTrans" cxnId="{C69500C8-C590-4D06-B44D-A3290A4C0362}">
      <dgm:prSet/>
      <dgm:spPr/>
      <dgm:t>
        <a:bodyPr/>
        <a:lstStyle/>
        <a:p>
          <a:endParaRPr lang="es-ES"/>
        </a:p>
      </dgm:t>
    </dgm:pt>
    <dgm:pt modelId="{6EBC0C21-D0E4-4898-B76A-9D1417FD6F5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2000" b="0" dirty="0" smtClean="0">
              <a:solidFill>
                <a:schemeClr val="accent3">
                  <a:lumMod val="50000"/>
                </a:schemeClr>
              </a:solidFill>
            </a:rPr>
            <a:t>MENOR NIVEL DE COMPETITIVIDAD EN LA UE QUE OTROS TERRITORIOS</a:t>
          </a:r>
          <a:endParaRPr lang="es-ES" sz="2000" b="1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60584039-24BA-47E1-871F-56800C46D192}" type="parTrans" cxnId="{843A34C2-E23F-4FFB-A402-358DDEE6F45E}">
      <dgm:prSet/>
      <dgm:spPr/>
      <dgm:t>
        <a:bodyPr/>
        <a:lstStyle/>
        <a:p>
          <a:endParaRPr lang="es-ES"/>
        </a:p>
      </dgm:t>
    </dgm:pt>
    <dgm:pt modelId="{B2047501-7AF5-4084-AFE0-9D9EFA107DB8}" type="sibTrans" cxnId="{843A34C2-E23F-4FFB-A402-358DDEE6F45E}">
      <dgm:prSet/>
      <dgm:spPr/>
      <dgm:t>
        <a:bodyPr/>
        <a:lstStyle/>
        <a:p>
          <a:endParaRPr lang="es-ES"/>
        </a:p>
      </dgm:t>
    </dgm:pt>
    <dgm:pt modelId="{91EA5B1E-C478-4FE4-B0E2-C8E9446F6324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s-ES" sz="2000" b="1" dirty="0" smtClean="0">
              <a:solidFill>
                <a:schemeClr val="accent3">
                  <a:lumMod val="50000"/>
                </a:schemeClr>
              </a:solidFill>
            </a:rPr>
            <a:t>ESPECIALIZACIÓN INTELIGENTE: GUÍA de LAS POLÍTICAS DE INNOVACIÓN </a:t>
          </a:r>
          <a:endParaRPr lang="es-ES" sz="2000" b="1" dirty="0">
            <a:solidFill>
              <a:schemeClr val="accent3">
                <a:lumMod val="50000"/>
              </a:schemeClr>
            </a:solidFill>
          </a:endParaRPr>
        </a:p>
      </dgm:t>
    </dgm:pt>
    <dgm:pt modelId="{E16CD6A2-C216-420B-BE6C-B25F52C2FF3A}" type="parTrans" cxnId="{88961E7B-DD65-4E5F-9BCA-5D31A365A269}">
      <dgm:prSet/>
      <dgm:spPr/>
      <dgm:t>
        <a:bodyPr/>
        <a:lstStyle/>
        <a:p>
          <a:endParaRPr lang="es-ES"/>
        </a:p>
      </dgm:t>
    </dgm:pt>
    <dgm:pt modelId="{D6088DCC-08E3-4D09-9E41-6313C5EE2030}" type="sibTrans" cxnId="{88961E7B-DD65-4E5F-9BCA-5D31A365A269}">
      <dgm:prSet/>
      <dgm:spPr/>
      <dgm:t>
        <a:bodyPr/>
        <a:lstStyle/>
        <a:p>
          <a:endParaRPr lang="es-ES"/>
        </a:p>
      </dgm:t>
    </dgm:pt>
    <dgm:pt modelId="{F978D77D-ED3C-43A9-9FD1-D2B60A91B9C8}" type="pres">
      <dgm:prSet presAssocID="{21F68D5D-1364-4BBE-A324-ACE31E85D8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437184-78F9-41AD-A615-4D1FEF1C9291}" type="pres">
      <dgm:prSet presAssocID="{08C784D8-1449-4CC9-ACA0-B659F7DF8B56}" presName="parentText" presStyleLbl="node1" presStyleIdx="0" presStyleCnt="4" custScaleY="115839" custLinFactNeighborY="7299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77F3C4-13CF-412B-A497-8C7B3295F88A}" type="pres">
      <dgm:prSet presAssocID="{52E93AE8-3E78-4165-99C5-5560DCD46C73}" presName="spacer" presStyleCnt="0"/>
      <dgm:spPr/>
    </dgm:pt>
    <dgm:pt modelId="{C5AFF834-6C9E-4154-8421-65B821ED7526}" type="pres">
      <dgm:prSet presAssocID="{F62E65AF-5882-42CE-B3CD-99EEE6A39786}" presName="parentText" presStyleLbl="node1" presStyleIdx="1" presStyleCnt="4" custScaleY="120927" custLinFactNeighborY="236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A36A65-B14F-48A4-804C-3763068E0EEB}" type="pres">
      <dgm:prSet presAssocID="{3BAA19C4-2FCD-49A1-B093-83C3ADED3EBD}" presName="spacer" presStyleCnt="0"/>
      <dgm:spPr/>
    </dgm:pt>
    <dgm:pt modelId="{81CB3E8D-7466-4B36-9B68-D2A885E5A55C}" type="pres">
      <dgm:prSet presAssocID="{6EBC0C21-D0E4-4898-B76A-9D1417FD6F55}" presName="parentText" presStyleLbl="node1" presStyleIdx="2" presStyleCnt="4" custScaleY="129634" custLinFactNeighborY="3063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EED9C-D970-4068-AA7D-8B33B11FA0BB}" type="pres">
      <dgm:prSet presAssocID="{B2047501-7AF5-4084-AFE0-9D9EFA107DB8}" presName="spacer" presStyleCnt="0"/>
      <dgm:spPr/>
    </dgm:pt>
    <dgm:pt modelId="{25C6A058-05E4-454B-B29E-072DF100B09B}" type="pres">
      <dgm:prSet presAssocID="{91EA5B1E-C478-4FE4-B0E2-C8E9446F6324}" presName="parentText" presStyleLbl="node1" presStyleIdx="3" presStyleCnt="4" custScaleY="131941" custLinFactY="2310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AB9661-51FA-47C1-88A6-406D06C69B63}" srcId="{21F68D5D-1364-4BBE-A324-ACE31E85D8C8}" destId="{08C784D8-1449-4CC9-ACA0-B659F7DF8B56}" srcOrd="0" destOrd="0" parTransId="{39D3A539-7B14-4C2B-9DAF-2BDB0FFD2BCE}" sibTransId="{52E93AE8-3E78-4165-99C5-5560DCD46C73}"/>
    <dgm:cxn modelId="{47514D32-AB43-4E1F-AD98-8DA290BABE6F}" type="presOf" srcId="{91EA5B1E-C478-4FE4-B0E2-C8E9446F6324}" destId="{25C6A058-05E4-454B-B29E-072DF100B09B}" srcOrd="0" destOrd="0" presId="urn:microsoft.com/office/officeart/2005/8/layout/vList2"/>
    <dgm:cxn modelId="{C69500C8-C590-4D06-B44D-A3290A4C0362}" srcId="{21F68D5D-1364-4BBE-A324-ACE31E85D8C8}" destId="{F62E65AF-5882-42CE-B3CD-99EEE6A39786}" srcOrd="1" destOrd="0" parTransId="{19B06D1F-3529-4AC9-821D-7E53F922887B}" sibTransId="{3BAA19C4-2FCD-49A1-B093-83C3ADED3EBD}"/>
    <dgm:cxn modelId="{88961E7B-DD65-4E5F-9BCA-5D31A365A269}" srcId="{21F68D5D-1364-4BBE-A324-ACE31E85D8C8}" destId="{91EA5B1E-C478-4FE4-B0E2-C8E9446F6324}" srcOrd="3" destOrd="0" parTransId="{E16CD6A2-C216-420B-BE6C-B25F52C2FF3A}" sibTransId="{D6088DCC-08E3-4D09-9E41-6313C5EE2030}"/>
    <dgm:cxn modelId="{BF9FE606-8E19-491C-9211-56512C948775}" type="presOf" srcId="{21F68D5D-1364-4BBE-A324-ACE31E85D8C8}" destId="{F978D77D-ED3C-43A9-9FD1-D2B60A91B9C8}" srcOrd="0" destOrd="0" presId="urn:microsoft.com/office/officeart/2005/8/layout/vList2"/>
    <dgm:cxn modelId="{10EFD25C-F1F6-4DA2-8CDE-20B195C541B2}" type="presOf" srcId="{F62E65AF-5882-42CE-B3CD-99EEE6A39786}" destId="{C5AFF834-6C9E-4154-8421-65B821ED7526}" srcOrd="0" destOrd="0" presId="urn:microsoft.com/office/officeart/2005/8/layout/vList2"/>
    <dgm:cxn modelId="{F018A1C5-3EA4-4DD5-9B47-166566B45C8C}" type="presOf" srcId="{08C784D8-1449-4CC9-ACA0-B659F7DF8B56}" destId="{4B437184-78F9-41AD-A615-4D1FEF1C9291}" srcOrd="0" destOrd="0" presId="urn:microsoft.com/office/officeart/2005/8/layout/vList2"/>
    <dgm:cxn modelId="{291E535C-04F5-486B-AAAB-7E12DF019B99}" type="presOf" srcId="{6EBC0C21-D0E4-4898-B76A-9D1417FD6F55}" destId="{81CB3E8D-7466-4B36-9B68-D2A885E5A55C}" srcOrd="0" destOrd="0" presId="urn:microsoft.com/office/officeart/2005/8/layout/vList2"/>
    <dgm:cxn modelId="{843A34C2-E23F-4FFB-A402-358DDEE6F45E}" srcId="{21F68D5D-1364-4BBE-A324-ACE31E85D8C8}" destId="{6EBC0C21-D0E4-4898-B76A-9D1417FD6F55}" srcOrd="2" destOrd="0" parTransId="{60584039-24BA-47E1-871F-56800C46D192}" sibTransId="{B2047501-7AF5-4084-AFE0-9D9EFA107DB8}"/>
    <dgm:cxn modelId="{D9E7F813-A2D1-4F1C-A401-ACAAE485806E}" type="presParOf" srcId="{F978D77D-ED3C-43A9-9FD1-D2B60A91B9C8}" destId="{4B437184-78F9-41AD-A615-4D1FEF1C9291}" srcOrd="0" destOrd="0" presId="urn:microsoft.com/office/officeart/2005/8/layout/vList2"/>
    <dgm:cxn modelId="{4427617F-07BD-428A-A4DE-4045BB435F77}" type="presParOf" srcId="{F978D77D-ED3C-43A9-9FD1-D2B60A91B9C8}" destId="{CA77F3C4-13CF-412B-A497-8C7B3295F88A}" srcOrd="1" destOrd="0" presId="urn:microsoft.com/office/officeart/2005/8/layout/vList2"/>
    <dgm:cxn modelId="{DD3D441D-CD58-4BA3-B2F5-1A2406AACDAA}" type="presParOf" srcId="{F978D77D-ED3C-43A9-9FD1-D2B60A91B9C8}" destId="{C5AFF834-6C9E-4154-8421-65B821ED7526}" srcOrd="2" destOrd="0" presId="urn:microsoft.com/office/officeart/2005/8/layout/vList2"/>
    <dgm:cxn modelId="{5846BCDA-5763-4F32-9191-455C2E2AF646}" type="presParOf" srcId="{F978D77D-ED3C-43A9-9FD1-D2B60A91B9C8}" destId="{99A36A65-B14F-48A4-804C-3763068E0EEB}" srcOrd="3" destOrd="0" presId="urn:microsoft.com/office/officeart/2005/8/layout/vList2"/>
    <dgm:cxn modelId="{F3429354-2F7E-4485-8F45-25534E0B8B1A}" type="presParOf" srcId="{F978D77D-ED3C-43A9-9FD1-D2B60A91B9C8}" destId="{81CB3E8D-7466-4B36-9B68-D2A885E5A55C}" srcOrd="4" destOrd="0" presId="urn:microsoft.com/office/officeart/2005/8/layout/vList2"/>
    <dgm:cxn modelId="{D58B2797-9907-4C82-8D4B-7B327D3B9555}" type="presParOf" srcId="{F978D77D-ED3C-43A9-9FD1-D2B60A91B9C8}" destId="{05FEED9C-D970-4068-AA7D-8B33B11FA0BB}" srcOrd="5" destOrd="0" presId="urn:microsoft.com/office/officeart/2005/8/layout/vList2"/>
    <dgm:cxn modelId="{476CA4EF-5FF2-4400-98FA-7B3E2FE01DAF}" type="presParOf" srcId="{F978D77D-ED3C-43A9-9FD1-D2B60A91B9C8}" destId="{25C6A058-05E4-454B-B29E-072DF100B0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6F8ED2-A00C-4C86-B256-34525B7AA6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265F46-9BEB-47CE-B79F-45554C98754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800" b="1" dirty="0" smtClean="0"/>
            <a:t>ORIGEN</a:t>
          </a:r>
          <a:endParaRPr lang="es-ES" sz="2800" b="1" dirty="0"/>
        </a:p>
      </dgm:t>
    </dgm:pt>
    <dgm:pt modelId="{48751824-FD22-49EF-A399-FF7D71BDF973}" type="parTrans" cxnId="{F67F6620-E0BF-41F0-80DC-A6D0AD07F917}">
      <dgm:prSet/>
      <dgm:spPr/>
      <dgm:t>
        <a:bodyPr/>
        <a:lstStyle/>
        <a:p>
          <a:endParaRPr lang="es-ES"/>
        </a:p>
      </dgm:t>
    </dgm:pt>
    <dgm:pt modelId="{B9613264-D627-40F6-99B1-93EA11379C3C}" type="sibTrans" cxnId="{F67F6620-E0BF-41F0-80DC-A6D0AD07F917}">
      <dgm:prSet/>
      <dgm:spPr/>
      <dgm:t>
        <a:bodyPr/>
        <a:lstStyle/>
        <a:p>
          <a:endParaRPr lang="es-ES"/>
        </a:p>
      </dgm:t>
    </dgm:pt>
    <dgm:pt modelId="{E1D7EBFF-14BE-4F9D-AF36-22840ABC8B0C}" type="pres">
      <dgm:prSet presAssocID="{B36F8ED2-A00C-4C86-B256-34525B7AA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22D84B-BB14-430B-A3F8-585EA5806976}" type="pres">
      <dgm:prSet presAssocID="{CE265F46-9BEB-47CE-B79F-45554C98754E}" presName="parentText" presStyleLbl="node1" presStyleIdx="0" presStyleCnt="1" custAng="5400000" custFlipVert="1" custScaleY="37082" custLinFactNeighborX="-37364" custLinFactNeighborY="127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7F6620-E0BF-41F0-80DC-A6D0AD07F917}" srcId="{B36F8ED2-A00C-4C86-B256-34525B7AA6C5}" destId="{CE265F46-9BEB-47CE-B79F-45554C98754E}" srcOrd="0" destOrd="0" parTransId="{48751824-FD22-49EF-A399-FF7D71BDF973}" sibTransId="{B9613264-D627-40F6-99B1-93EA11379C3C}"/>
    <dgm:cxn modelId="{6982C35A-6599-4358-BC90-C070F5E024D9}" type="presOf" srcId="{B36F8ED2-A00C-4C86-B256-34525B7AA6C5}" destId="{E1D7EBFF-14BE-4F9D-AF36-22840ABC8B0C}" srcOrd="0" destOrd="0" presId="urn:microsoft.com/office/officeart/2005/8/layout/vList2"/>
    <dgm:cxn modelId="{E7C696F2-B08F-4A38-BF67-B1375EC0EDFE}" type="presOf" srcId="{CE265F46-9BEB-47CE-B79F-45554C98754E}" destId="{2D22D84B-BB14-430B-A3F8-585EA5806976}" srcOrd="0" destOrd="0" presId="urn:microsoft.com/office/officeart/2005/8/layout/vList2"/>
    <dgm:cxn modelId="{5710169F-AE5E-407F-B877-091FF286D34F}" type="presParOf" srcId="{E1D7EBFF-14BE-4F9D-AF36-22840ABC8B0C}" destId="{2D22D84B-BB14-430B-A3F8-585EA58069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6F8ED2-A00C-4C86-B256-34525B7AA6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E265F46-9BEB-47CE-B79F-45554C98754E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es-ES" sz="2000" b="1" dirty="0" smtClean="0"/>
            <a:t>CONCEPTO</a:t>
          </a:r>
          <a:endParaRPr lang="es-ES" sz="2000" b="1" dirty="0"/>
        </a:p>
      </dgm:t>
    </dgm:pt>
    <dgm:pt modelId="{48751824-FD22-49EF-A399-FF7D71BDF973}" type="parTrans" cxnId="{F67F6620-E0BF-41F0-80DC-A6D0AD07F917}">
      <dgm:prSet/>
      <dgm:spPr/>
      <dgm:t>
        <a:bodyPr/>
        <a:lstStyle/>
        <a:p>
          <a:endParaRPr lang="es-ES"/>
        </a:p>
      </dgm:t>
    </dgm:pt>
    <dgm:pt modelId="{B9613264-D627-40F6-99B1-93EA11379C3C}" type="sibTrans" cxnId="{F67F6620-E0BF-41F0-80DC-A6D0AD07F917}">
      <dgm:prSet/>
      <dgm:spPr/>
      <dgm:t>
        <a:bodyPr/>
        <a:lstStyle/>
        <a:p>
          <a:endParaRPr lang="es-ES"/>
        </a:p>
      </dgm:t>
    </dgm:pt>
    <dgm:pt modelId="{E1D7EBFF-14BE-4F9D-AF36-22840ABC8B0C}" type="pres">
      <dgm:prSet presAssocID="{B36F8ED2-A00C-4C86-B256-34525B7AA6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22D84B-BB14-430B-A3F8-585EA5806976}" type="pres">
      <dgm:prSet presAssocID="{CE265F46-9BEB-47CE-B79F-45554C98754E}" presName="parentText" presStyleLbl="node1" presStyleIdx="0" presStyleCnt="1" custAng="5400000" custFlipVert="1" custScaleX="87500" custScaleY="47063" custLinFactNeighborX="-37598" custLinFactNeighborY="591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7F6620-E0BF-41F0-80DC-A6D0AD07F917}" srcId="{B36F8ED2-A00C-4C86-B256-34525B7AA6C5}" destId="{CE265F46-9BEB-47CE-B79F-45554C98754E}" srcOrd="0" destOrd="0" parTransId="{48751824-FD22-49EF-A399-FF7D71BDF973}" sibTransId="{B9613264-D627-40F6-99B1-93EA11379C3C}"/>
    <dgm:cxn modelId="{F64D70B1-2316-47B4-BFD3-7E61ECF615A2}" type="presOf" srcId="{B36F8ED2-A00C-4C86-B256-34525B7AA6C5}" destId="{E1D7EBFF-14BE-4F9D-AF36-22840ABC8B0C}" srcOrd="0" destOrd="0" presId="urn:microsoft.com/office/officeart/2005/8/layout/vList2"/>
    <dgm:cxn modelId="{A5DD98BD-F0AE-49EF-A89F-00D758AA58F7}" type="presOf" srcId="{CE265F46-9BEB-47CE-B79F-45554C98754E}" destId="{2D22D84B-BB14-430B-A3F8-585EA5806976}" srcOrd="0" destOrd="0" presId="urn:microsoft.com/office/officeart/2005/8/layout/vList2"/>
    <dgm:cxn modelId="{D45B9D4B-97D0-4FA5-BED4-79C78DD0C744}" type="presParOf" srcId="{E1D7EBFF-14BE-4F9D-AF36-22840ABC8B0C}" destId="{2D22D84B-BB14-430B-A3F8-585EA58069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6ED781-5B0A-46BB-8FE4-F6CDFA8A897F}" type="doc">
      <dgm:prSet loTypeId="urn:microsoft.com/office/officeart/2005/8/layout/vList3" loCatId="list" qsTypeId="urn:microsoft.com/office/officeart/2005/8/quickstyle/simple1" qsCatId="simple" csTypeId="urn:microsoft.com/office/officeart/2005/8/colors/accent5_5" csCatId="accent5" phldr="1"/>
      <dgm:spPr/>
    </dgm:pt>
    <dgm:pt modelId="{33A3F270-09F7-4AA3-9350-4E5DA24EE103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65000"/>
                </a:schemeClr>
              </a:solidFill>
            </a:rPr>
            <a:t>ORIGEN Y CONCEPTO</a:t>
          </a:r>
          <a:endParaRPr lang="es-ES" dirty="0">
            <a:solidFill>
              <a:schemeClr val="bg1">
                <a:lumMod val="65000"/>
              </a:schemeClr>
            </a:solidFill>
          </a:endParaRPr>
        </a:p>
      </dgm:t>
    </dgm:pt>
    <dgm:pt modelId="{574143E9-DB25-413E-BDBB-BE012DA2F0EE}" type="parTrans" cxnId="{F3F1DC20-67F8-4C78-A49D-9F8FB72BFEF2}">
      <dgm:prSet/>
      <dgm:spPr/>
      <dgm:t>
        <a:bodyPr/>
        <a:lstStyle/>
        <a:p>
          <a:endParaRPr lang="es-ES"/>
        </a:p>
      </dgm:t>
    </dgm:pt>
    <dgm:pt modelId="{A7378ACD-4728-4CC8-A74D-90A1F15F265A}" type="sibTrans" cxnId="{F3F1DC20-67F8-4C78-A49D-9F8FB72BFEF2}">
      <dgm:prSet/>
      <dgm:spPr/>
      <dgm:t>
        <a:bodyPr/>
        <a:lstStyle/>
        <a:p>
          <a:endParaRPr lang="es-ES"/>
        </a:p>
      </dgm:t>
    </dgm:pt>
    <dgm:pt modelId="{24F673B7-D514-4C30-9987-BEB3C844DF8C}">
      <dgm:prSet phldrT="[Texto]"/>
      <dgm:spPr/>
      <dgm:t>
        <a:bodyPr/>
        <a:lstStyle/>
        <a:p>
          <a:r>
            <a:rPr lang="es-ES" b="1" dirty="0" smtClean="0"/>
            <a:t>ALINEACIÓN CON EUROPA 2020</a:t>
          </a:r>
          <a:endParaRPr lang="es-ES" b="1" dirty="0"/>
        </a:p>
      </dgm:t>
    </dgm:pt>
    <dgm:pt modelId="{7D3D95B2-7393-44DD-AFD6-AD3C03566331}" type="parTrans" cxnId="{1EEB9D7E-8846-4AA4-B526-BE08E6BCCD4F}">
      <dgm:prSet/>
      <dgm:spPr/>
      <dgm:t>
        <a:bodyPr/>
        <a:lstStyle/>
        <a:p>
          <a:endParaRPr lang="es-ES"/>
        </a:p>
      </dgm:t>
    </dgm:pt>
    <dgm:pt modelId="{CDC5282F-853A-467B-8F24-613F73F62A4F}" type="sibTrans" cxnId="{1EEB9D7E-8846-4AA4-B526-BE08E6BCCD4F}">
      <dgm:prSet/>
      <dgm:spPr/>
      <dgm:t>
        <a:bodyPr/>
        <a:lstStyle/>
        <a:p>
          <a:endParaRPr lang="es-ES"/>
        </a:p>
      </dgm:t>
    </dgm:pt>
    <dgm:pt modelId="{198365C6-C896-4CB0-ADBB-36920313FCF2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65000"/>
                </a:schemeClr>
              </a:solidFill>
            </a:rPr>
            <a:t>RIS3 ANDALUCIA</a:t>
          </a:r>
          <a:endParaRPr lang="es-ES" dirty="0">
            <a:solidFill>
              <a:schemeClr val="bg1">
                <a:lumMod val="65000"/>
              </a:schemeClr>
            </a:solidFill>
          </a:endParaRPr>
        </a:p>
      </dgm:t>
    </dgm:pt>
    <dgm:pt modelId="{F9C46D43-3024-4B1C-B4DF-A670FFBC57D9}" type="parTrans" cxnId="{1D918D61-9C74-4410-B7B0-4F2B8B25B9D5}">
      <dgm:prSet/>
      <dgm:spPr/>
      <dgm:t>
        <a:bodyPr/>
        <a:lstStyle/>
        <a:p>
          <a:endParaRPr lang="es-ES"/>
        </a:p>
      </dgm:t>
    </dgm:pt>
    <dgm:pt modelId="{3C811D5B-EA6B-468C-AEB7-66D46D6A9BE0}" type="sibTrans" cxnId="{1D918D61-9C74-4410-B7B0-4F2B8B25B9D5}">
      <dgm:prSet/>
      <dgm:spPr/>
      <dgm:t>
        <a:bodyPr/>
        <a:lstStyle/>
        <a:p>
          <a:endParaRPr lang="es-ES"/>
        </a:p>
      </dgm:t>
    </dgm:pt>
    <dgm:pt modelId="{0B334DB8-2FC1-41D8-876D-8449105BB133}">
      <dgm:prSet phldrT="[Texto]"/>
      <dgm:spPr/>
      <dgm:t>
        <a:bodyPr/>
        <a:lstStyle/>
        <a:p>
          <a:r>
            <a:rPr lang="es-ES" dirty="0" smtClean="0">
              <a:solidFill>
                <a:schemeClr val="bg1">
                  <a:lumMod val="65000"/>
                </a:schemeClr>
              </a:solidFill>
            </a:rPr>
            <a:t>CONCLUSIONES</a:t>
          </a:r>
          <a:endParaRPr lang="es-ES" dirty="0">
            <a:solidFill>
              <a:schemeClr val="bg1">
                <a:lumMod val="65000"/>
              </a:schemeClr>
            </a:solidFill>
          </a:endParaRPr>
        </a:p>
      </dgm:t>
    </dgm:pt>
    <dgm:pt modelId="{8756FECC-EE38-4D53-8265-70CC4F8F8884}" type="parTrans" cxnId="{71BD6182-8723-4D97-AFE9-8AE102BCE925}">
      <dgm:prSet/>
      <dgm:spPr/>
      <dgm:t>
        <a:bodyPr/>
        <a:lstStyle/>
        <a:p>
          <a:endParaRPr lang="es-ES"/>
        </a:p>
      </dgm:t>
    </dgm:pt>
    <dgm:pt modelId="{4185E7E5-0F7A-4FD9-BFF2-91BC4B824494}" type="sibTrans" cxnId="{71BD6182-8723-4D97-AFE9-8AE102BCE925}">
      <dgm:prSet/>
      <dgm:spPr/>
      <dgm:t>
        <a:bodyPr/>
        <a:lstStyle/>
        <a:p>
          <a:endParaRPr lang="es-ES"/>
        </a:p>
      </dgm:t>
    </dgm:pt>
    <dgm:pt modelId="{A7413E9C-647C-4553-85BC-677C6E080E55}" type="pres">
      <dgm:prSet presAssocID="{166ED781-5B0A-46BB-8FE4-F6CDFA8A897F}" presName="linearFlow" presStyleCnt="0">
        <dgm:presLayoutVars>
          <dgm:dir/>
          <dgm:resizeHandles val="exact"/>
        </dgm:presLayoutVars>
      </dgm:prSet>
      <dgm:spPr/>
    </dgm:pt>
    <dgm:pt modelId="{D6258D95-0763-4409-96A1-48F89E6DEBC0}" type="pres">
      <dgm:prSet presAssocID="{33A3F270-09F7-4AA3-9350-4E5DA24EE103}" presName="composite" presStyleCnt="0"/>
      <dgm:spPr/>
    </dgm:pt>
    <dgm:pt modelId="{3C33A722-65AD-4A3C-8BC0-6DBB33529CB4}" type="pres">
      <dgm:prSet presAssocID="{33A3F270-09F7-4AA3-9350-4E5DA24EE103}" presName="imgShp" presStyleLbl="fgImgPlace1" presStyleIdx="0" presStyleCnt="4" custScaleX="57430" custScaleY="29485" custLinFactNeighborX="-62655" custLinFactNeighborY="4253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3D65F23-A08A-4C6F-82C6-2DEFA3966BDD}" type="pres">
      <dgm:prSet presAssocID="{33A3F270-09F7-4AA3-9350-4E5DA24EE103}" presName="txShp" presStyleLbl="node1" presStyleIdx="0" presStyleCnt="4" custScaleX="132227" custScaleY="72267" custLinFactNeighborX="2593" custLinFactNeighborY="4279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446F6C-C743-4EC0-AF21-96FFF7505848}" type="pres">
      <dgm:prSet presAssocID="{A7378ACD-4728-4CC8-A74D-90A1F15F265A}" presName="spacing" presStyleCnt="0"/>
      <dgm:spPr/>
    </dgm:pt>
    <dgm:pt modelId="{A2470221-8613-45B5-BBD4-2F6D32FEA66A}" type="pres">
      <dgm:prSet presAssocID="{24F673B7-D514-4C30-9987-BEB3C844DF8C}" presName="composite" presStyleCnt="0"/>
      <dgm:spPr/>
    </dgm:pt>
    <dgm:pt modelId="{B67ACFA8-52E6-4C5D-9492-30924150A2B1}" type="pres">
      <dgm:prSet presAssocID="{24F673B7-D514-4C30-9987-BEB3C844DF8C}" presName="imgShp" presStyleLbl="fgImgPlace1" presStyleIdx="1" presStyleCnt="4" custScaleX="44962" custScaleY="36910" custLinFactNeighborX="-62967" custLinFactNeighborY="1565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F6C8013-CBBF-42B4-B1CE-A8B20D228216}" type="pres">
      <dgm:prSet presAssocID="{24F673B7-D514-4C30-9987-BEB3C844DF8C}" presName="txShp" presStyleLbl="node1" presStyleIdx="1" presStyleCnt="4" custScaleX="131876" custScaleY="65838" custLinFactNeighborX="2417" custLinFactNeighborY="170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5A2739-E557-440B-B35D-74C9DD0FDD12}" type="pres">
      <dgm:prSet presAssocID="{CDC5282F-853A-467B-8F24-613F73F62A4F}" presName="spacing" presStyleCnt="0"/>
      <dgm:spPr/>
    </dgm:pt>
    <dgm:pt modelId="{6187B59E-EF5A-4B85-B3F4-4F38CFCEF79B}" type="pres">
      <dgm:prSet presAssocID="{198365C6-C896-4CB0-ADBB-36920313FCF2}" presName="composite" presStyleCnt="0"/>
      <dgm:spPr/>
    </dgm:pt>
    <dgm:pt modelId="{947FF1CA-3C9F-4484-96FE-B6450469A470}" type="pres">
      <dgm:prSet presAssocID="{198365C6-C896-4CB0-ADBB-36920313FCF2}" presName="imgShp" presStyleLbl="fgImgPlace1" presStyleIdx="2" presStyleCnt="4" custScaleX="48960" custScaleY="39409" custLinFactNeighborX="-60968" custLinFactNeighborY="-115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0D0DA6B-6E24-4F93-9AC0-137A993E6B3C}" type="pres">
      <dgm:prSet presAssocID="{198365C6-C896-4CB0-ADBB-36920313FCF2}" presName="txShp" presStyleLbl="node1" presStyleIdx="2" presStyleCnt="4" custScaleX="132227" custScaleY="71384" custLinFactNeighborX="2593" custLinFactNeighborY="-48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CB84B-E31E-4ED9-8888-D1162D6B3E6B}" type="pres">
      <dgm:prSet presAssocID="{3C811D5B-EA6B-468C-AEB7-66D46D6A9BE0}" presName="spacing" presStyleCnt="0"/>
      <dgm:spPr/>
    </dgm:pt>
    <dgm:pt modelId="{C69BD993-B965-4386-A45B-53B1AB92E31F}" type="pres">
      <dgm:prSet presAssocID="{0B334DB8-2FC1-41D8-876D-8449105BB133}" presName="composite" presStyleCnt="0"/>
      <dgm:spPr/>
    </dgm:pt>
    <dgm:pt modelId="{980807F0-EEBA-46C9-A19F-F7D222938F27}" type="pres">
      <dgm:prSet presAssocID="{0B334DB8-2FC1-41D8-876D-8449105BB133}" presName="imgShp" presStyleLbl="fgImgPlace1" presStyleIdx="3" presStyleCnt="4" custScaleX="39861" custScaleY="29626" custLinFactNeighborX="-59596" custLinFactNeighborY="-3232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A52E96B-D000-455C-A66D-8A65DF769B5F}" type="pres">
      <dgm:prSet presAssocID="{0B334DB8-2FC1-41D8-876D-8449105BB133}" presName="txShp" presStyleLbl="node1" presStyleIdx="3" presStyleCnt="4" custScaleX="132227" custScaleY="59506" custLinFactNeighborX="2593" custLinFactNeighborY="-2645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EB9D7E-8846-4AA4-B526-BE08E6BCCD4F}" srcId="{166ED781-5B0A-46BB-8FE4-F6CDFA8A897F}" destId="{24F673B7-D514-4C30-9987-BEB3C844DF8C}" srcOrd="1" destOrd="0" parTransId="{7D3D95B2-7393-44DD-AFD6-AD3C03566331}" sibTransId="{CDC5282F-853A-467B-8F24-613F73F62A4F}"/>
    <dgm:cxn modelId="{1D918D61-9C74-4410-B7B0-4F2B8B25B9D5}" srcId="{166ED781-5B0A-46BB-8FE4-F6CDFA8A897F}" destId="{198365C6-C896-4CB0-ADBB-36920313FCF2}" srcOrd="2" destOrd="0" parTransId="{F9C46D43-3024-4B1C-B4DF-A670FFBC57D9}" sibTransId="{3C811D5B-EA6B-468C-AEB7-66D46D6A9BE0}"/>
    <dgm:cxn modelId="{8161FB63-18A8-4214-BEBC-60CF1C19A58D}" type="presOf" srcId="{0B334DB8-2FC1-41D8-876D-8449105BB133}" destId="{EA52E96B-D000-455C-A66D-8A65DF769B5F}" srcOrd="0" destOrd="0" presId="urn:microsoft.com/office/officeart/2005/8/layout/vList3"/>
    <dgm:cxn modelId="{4BC904A7-EF33-478B-8580-6F7F71EDA22B}" type="presOf" srcId="{33A3F270-09F7-4AA3-9350-4E5DA24EE103}" destId="{13D65F23-A08A-4C6F-82C6-2DEFA3966BDD}" srcOrd="0" destOrd="0" presId="urn:microsoft.com/office/officeart/2005/8/layout/vList3"/>
    <dgm:cxn modelId="{E1D33023-AE17-4C9D-BA76-8B6E37F6C649}" type="presOf" srcId="{24F673B7-D514-4C30-9987-BEB3C844DF8C}" destId="{8F6C8013-CBBF-42B4-B1CE-A8B20D228216}" srcOrd="0" destOrd="0" presId="urn:microsoft.com/office/officeart/2005/8/layout/vList3"/>
    <dgm:cxn modelId="{6B519C44-286E-469E-BFBB-79E7D1532FE8}" type="presOf" srcId="{198365C6-C896-4CB0-ADBB-36920313FCF2}" destId="{D0D0DA6B-6E24-4F93-9AC0-137A993E6B3C}" srcOrd="0" destOrd="0" presId="urn:microsoft.com/office/officeart/2005/8/layout/vList3"/>
    <dgm:cxn modelId="{F3F1DC20-67F8-4C78-A49D-9F8FB72BFEF2}" srcId="{166ED781-5B0A-46BB-8FE4-F6CDFA8A897F}" destId="{33A3F270-09F7-4AA3-9350-4E5DA24EE103}" srcOrd="0" destOrd="0" parTransId="{574143E9-DB25-413E-BDBB-BE012DA2F0EE}" sibTransId="{A7378ACD-4728-4CC8-A74D-90A1F15F265A}"/>
    <dgm:cxn modelId="{71BD6182-8723-4D97-AFE9-8AE102BCE925}" srcId="{166ED781-5B0A-46BB-8FE4-F6CDFA8A897F}" destId="{0B334DB8-2FC1-41D8-876D-8449105BB133}" srcOrd="3" destOrd="0" parTransId="{8756FECC-EE38-4D53-8265-70CC4F8F8884}" sibTransId="{4185E7E5-0F7A-4FD9-BFF2-91BC4B824494}"/>
    <dgm:cxn modelId="{ECBCB11C-5F8F-4FF1-A030-3C29CA9CDF04}" type="presOf" srcId="{166ED781-5B0A-46BB-8FE4-F6CDFA8A897F}" destId="{A7413E9C-647C-4553-85BC-677C6E080E55}" srcOrd="0" destOrd="0" presId="urn:microsoft.com/office/officeart/2005/8/layout/vList3"/>
    <dgm:cxn modelId="{318CAE35-50F5-4EFB-B0CE-6843B483EBFE}" type="presParOf" srcId="{A7413E9C-647C-4553-85BC-677C6E080E55}" destId="{D6258D95-0763-4409-96A1-48F89E6DEBC0}" srcOrd="0" destOrd="0" presId="urn:microsoft.com/office/officeart/2005/8/layout/vList3"/>
    <dgm:cxn modelId="{5349EF38-CD3A-44DB-9945-53F645BD3E36}" type="presParOf" srcId="{D6258D95-0763-4409-96A1-48F89E6DEBC0}" destId="{3C33A722-65AD-4A3C-8BC0-6DBB33529CB4}" srcOrd="0" destOrd="0" presId="urn:microsoft.com/office/officeart/2005/8/layout/vList3"/>
    <dgm:cxn modelId="{EACC0F1A-2613-4149-A1B7-B17B7D03E716}" type="presParOf" srcId="{D6258D95-0763-4409-96A1-48F89E6DEBC0}" destId="{13D65F23-A08A-4C6F-82C6-2DEFA3966BDD}" srcOrd="1" destOrd="0" presId="urn:microsoft.com/office/officeart/2005/8/layout/vList3"/>
    <dgm:cxn modelId="{9AFF29E5-6A66-499D-94D0-683BBCC619A2}" type="presParOf" srcId="{A7413E9C-647C-4553-85BC-677C6E080E55}" destId="{9D446F6C-C743-4EC0-AF21-96FFF7505848}" srcOrd="1" destOrd="0" presId="urn:microsoft.com/office/officeart/2005/8/layout/vList3"/>
    <dgm:cxn modelId="{E84A5525-0543-4B86-9818-01F8954544DF}" type="presParOf" srcId="{A7413E9C-647C-4553-85BC-677C6E080E55}" destId="{A2470221-8613-45B5-BBD4-2F6D32FEA66A}" srcOrd="2" destOrd="0" presId="urn:microsoft.com/office/officeart/2005/8/layout/vList3"/>
    <dgm:cxn modelId="{4FF732D9-A7C7-4F3F-B624-4144071E858A}" type="presParOf" srcId="{A2470221-8613-45B5-BBD4-2F6D32FEA66A}" destId="{B67ACFA8-52E6-4C5D-9492-30924150A2B1}" srcOrd="0" destOrd="0" presId="urn:microsoft.com/office/officeart/2005/8/layout/vList3"/>
    <dgm:cxn modelId="{14C52C72-6D3B-405E-8222-1A6CC73A4A1B}" type="presParOf" srcId="{A2470221-8613-45B5-BBD4-2F6D32FEA66A}" destId="{8F6C8013-CBBF-42B4-B1CE-A8B20D228216}" srcOrd="1" destOrd="0" presId="urn:microsoft.com/office/officeart/2005/8/layout/vList3"/>
    <dgm:cxn modelId="{C4F9C0F1-E178-478E-9605-98C3CA56D681}" type="presParOf" srcId="{A7413E9C-647C-4553-85BC-677C6E080E55}" destId="{CD5A2739-E557-440B-B35D-74C9DD0FDD12}" srcOrd="3" destOrd="0" presId="urn:microsoft.com/office/officeart/2005/8/layout/vList3"/>
    <dgm:cxn modelId="{FA4E17A6-ADA8-4F77-975A-18DC450E3C70}" type="presParOf" srcId="{A7413E9C-647C-4553-85BC-677C6E080E55}" destId="{6187B59E-EF5A-4B85-B3F4-4F38CFCEF79B}" srcOrd="4" destOrd="0" presId="urn:microsoft.com/office/officeart/2005/8/layout/vList3"/>
    <dgm:cxn modelId="{2DF1D527-7AC8-4DC4-BD14-7D38CA11DD9F}" type="presParOf" srcId="{6187B59E-EF5A-4B85-B3F4-4F38CFCEF79B}" destId="{947FF1CA-3C9F-4484-96FE-B6450469A470}" srcOrd="0" destOrd="0" presId="urn:microsoft.com/office/officeart/2005/8/layout/vList3"/>
    <dgm:cxn modelId="{B3D7A826-92D3-4AEE-8E9F-8AA7CAD2D64A}" type="presParOf" srcId="{6187B59E-EF5A-4B85-B3F4-4F38CFCEF79B}" destId="{D0D0DA6B-6E24-4F93-9AC0-137A993E6B3C}" srcOrd="1" destOrd="0" presId="urn:microsoft.com/office/officeart/2005/8/layout/vList3"/>
    <dgm:cxn modelId="{190ECC84-4832-48B3-B011-A036BD04CCD1}" type="presParOf" srcId="{A7413E9C-647C-4553-85BC-677C6E080E55}" destId="{9ECCB84B-E31E-4ED9-8888-D1162D6B3E6B}" srcOrd="5" destOrd="0" presId="urn:microsoft.com/office/officeart/2005/8/layout/vList3"/>
    <dgm:cxn modelId="{5F658033-F91A-44DF-9CEC-597EA5CE96BA}" type="presParOf" srcId="{A7413E9C-647C-4553-85BC-677C6E080E55}" destId="{C69BD993-B965-4386-A45B-53B1AB92E31F}" srcOrd="6" destOrd="0" presId="urn:microsoft.com/office/officeart/2005/8/layout/vList3"/>
    <dgm:cxn modelId="{D1BF9E18-1660-4EE2-B62E-6F36BB61F065}" type="presParOf" srcId="{C69BD993-B965-4386-A45B-53B1AB92E31F}" destId="{980807F0-EEBA-46C9-A19F-F7D222938F27}" srcOrd="0" destOrd="0" presId="urn:microsoft.com/office/officeart/2005/8/layout/vList3"/>
    <dgm:cxn modelId="{D28DB405-8472-426C-B0FF-7118A9B038E4}" type="presParOf" srcId="{C69BD993-B965-4386-A45B-53B1AB92E31F}" destId="{EA52E96B-D000-455C-A66D-8A65DF769B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8E3261-5063-49D6-BEFB-89D631A1AA96}">
      <dsp:nvSpPr>
        <dsp:cNvPr id="0" name=""/>
        <dsp:cNvSpPr/>
      </dsp:nvSpPr>
      <dsp:spPr>
        <a:xfrm rot="21300000">
          <a:off x="19792" y="1484117"/>
          <a:ext cx="8097318" cy="807733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55E8B-244F-409A-8BD7-B442E0887A43}">
      <dsp:nvSpPr>
        <dsp:cNvPr id="0" name=""/>
        <dsp:cNvSpPr/>
      </dsp:nvSpPr>
      <dsp:spPr>
        <a:xfrm>
          <a:off x="976428" y="188798"/>
          <a:ext cx="2441071" cy="1510387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4EB3A-6FB3-4875-B13B-2337E711C708}">
      <dsp:nvSpPr>
        <dsp:cNvPr id="0" name=""/>
        <dsp:cNvSpPr/>
      </dsp:nvSpPr>
      <dsp:spPr>
        <a:xfrm>
          <a:off x="3155191" y="47101"/>
          <a:ext cx="4918543" cy="14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155191" y="47101"/>
        <a:ext cx="4918543" cy="1491703"/>
      </dsp:txXfrm>
    </dsp:sp>
    <dsp:sp modelId="{2B0F10CE-4F5F-44F2-9A20-1914FF18A91B}">
      <dsp:nvSpPr>
        <dsp:cNvPr id="0" name=""/>
        <dsp:cNvSpPr/>
      </dsp:nvSpPr>
      <dsp:spPr>
        <a:xfrm>
          <a:off x="4719404" y="2076782"/>
          <a:ext cx="2441071" cy="1510387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12C19-A99A-417C-B92B-7D02371C2B3D}">
      <dsp:nvSpPr>
        <dsp:cNvPr id="0" name=""/>
        <dsp:cNvSpPr/>
      </dsp:nvSpPr>
      <dsp:spPr>
        <a:xfrm>
          <a:off x="63168" y="2237162"/>
          <a:ext cx="4918543" cy="1491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3168" y="2237162"/>
        <a:ext cx="4918543" cy="149170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FFC03C-965A-4801-80CC-F69C6C9308FF}">
      <dsp:nvSpPr>
        <dsp:cNvPr id="0" name=""/>
        <dsp:cNvSpPr/>
      </dsp:nvSpPr>
      <dsp:spPr>
        <a:xfrm>
          <a:off x="673077" y="424"/>
          <a:ext cx="1983465" cy="9917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DIMENSIONES</a:t>
          </a:r>
          <a:endParaRPr lang="es-ES_tradnl" sz="2400" kern="1200" dirty="0"/>
        </a:p>
      </dsp:txBody>
      <dsp:txXfrm>
        <a:off x="673077" y="424"/>
        <a:ext cx="1983465" cy="991732"/>
      </dsp:txXfrm>
    </dsp:sp>
    <dsp:sp modelId="{D2C6B84F-11F8-4114-AF38-AB699E214DF1}">
      <dsp:nvSpPr>
        <dsp:cNvPr id="0" name=""/>
        <dsp:cNvSpPr/>
      </dsp:nvSpPr>
      <dsp:spPr>
        <a:xfrm>
          <a:off x="871423" y="992156"/>
          <a:ext cx="198346" cy="743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3799"/>
              </a:lnTo>
              <a:lnTo>
                <a:pt x="198346" y="7437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72CFB-D31C-427A-A4AE-3DFC09374A96}">
      <dsp:nvSpPr>
        <dsp:cNvPr id="0" name=""/>
        <dsp:cNvSpPr/>
      </dsp:nvSpPr>
      <dsp:spPr>
        <a:xfrm>
          <a:off x="1069770" y="1240090"/>
          <a:ext cx="1586772" cy="9917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100" kern="1200" dirty="0" smtClean="0">
              <a:solidFill>
                <a:schemeClr val="accent1">
                  <a:lumMod val="75000"/>
                </a:schemeClr>
              </a:solidFill>
            </a:rPr>
            <a:t>Medidas</a:t>
          </a:r>
        </a:p>
      </dsp:txBody>
      <dsp:txXfrm>
        <a:off x="1069770" y="1240090"/>
        <a:ext cx="1586772" cy="991732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C12095-C1ED-4962-8196-8E1A24DA0A96}">
      <dsp:nvSpPr>
        <dsp:cNvPr id="0" name=""/>
        <dsp:cNvSpPr/>
      </dsp:nvSpPr>
      <dsp:spPr>
        <a:xfrm>
          <a:off x="1221666" y="1038"/>
          <a:ext cx="1550239" cy="77511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  <a:sp3d extrusionH="28000" prstMaterial="matte"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000" kern="1200" dirty="0" smtClean="0"/>
            <a:t>PRIORIDADES</a:t>
          </a:r>
        </a:p>
      </dsp:txBody>
      <dsp:txXfrm>
        <a:off x="1221666" y="1038"/>
        <a:ext cx="1550239" cy="775119"/>
      </dsp:txXfrm>
    </dsp:sp>
    <dsp:sp modelId="{BD22CCE8-EA0D-4BB0-B111-E7064B8B1E1D}">
      <dsp:nvSpPr>
        <dsp:cNvPr id="0" name=""/>
        <dsp:cNvSpPr/>
      </dsp:nvSpPr>
      <dsp:spPr>
        <a:xfrm>
          <a:off x="1376690" y="776158"/>
          <a:ext cx="155023" cy="581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339"/>
              </a:lnTo>
              <a:lnTo>
                <a:pt x="155023" y="58133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F0F3C-64C3-401F-9BFD-1A1598C5B38D}">
      <dsp:nvSpPr>
        <dsp:cNvPr id="0" name=""/>
        <dsp:cNvSpPr/>
      </dsp:nvSpPr>
      <dsp:spPr>
        <a:xfrm>
          <a:off x="1531714" y="969937"/>
          <a:ext cx="1240191" cy="7751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600" kern="1200" dirty="0" smtClean="0">
              <a:solidFill>
                <a:schemeClr val="accent6">
                  <a:lumMod val="75000"/>
                </a:schemeClr>
              </a:solidFill>
            </a:rPr>
            <a:t>Ejes</a:t>
          </a:r>
          <a:endParaRPr lang="es-ES_tradnl" sz="36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531714" y="969937"/>
        <a:ext cx="1240191" cy="7751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D65F23-A08A-4C6F-82C6-2DEFA3966BDD}">
      <dsp:nvSpPr>
        <dsp:cNvPr id="0" name=""/>
        <dsp:cNvSpPr/>
      </dsp:nvSpPr>
      <dsp:spPr>
        <a:xfrm rot="10800000">
          <a:off x="648092" y="507459"/>
          <a:ext cx="7344809" cy="856076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7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>
                  <a:lumMod val="95000"/>
                </a:schemeClr>
              </a:solidFill>
            </a:rPr>
            <a:t>ORIGEN Y CONCEPTO</a:t>
          </a:r>
          <a:endParaRPr lang="es-ES" sz="3200" b="1" kern="1200" dirty="0">
            <a:solidFill>
              <a:schemeClr val="bg1">
                <a:lumMod val="95000"/>
              </a:schemeClr>
            </a:solidFill>
          </a:endParaRPr>
        </a:p>
      </dsp:txBody>
      <dsp:txXfrm rot="10800000">
        <a:off x="648092" y="507459"/>
        <a:ext cx="7344809" cy="856076"/>
      </dsp:txXfrm>
    </dsp:sp>
    <dsp:sp modelId="{3C33A722-65AD-4A3C-8BC0-6DBB33529CB4}">
      <dsp:nvSpPr>
        <dsp:cNvPr id="0" name=""/>
        <dsp:cNvSpPr/>
      </dsp:nvSpPr>
      <dsp:spPr>
        <a:xfrm>
          <a:off x="316744" y="757825"/>
          <a:ext cx="680317" cy="3492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C8013-CBBF-42B4-B1CE-A8B20D228216}">
      <dsp:nvSpPr>
        <dsp:cNvPr id="0" name=""/>
        <dsp:cNvSpPr/>
      </dsp:nvSpPr>
      <dsp:spPr>
        <a:xfrm rot="10800000">
          <a:off x="648064" y="1412587"/>
          <a:ext cx="7325312" cy="779918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7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ALINEACIÓN CON EUROPA 2020</a:t>
          </a:r>
          <a:endParaRPr lang="es-ES" sz="3200" b="1" kern="1200" dirty="0">
            <a:solidFill>
              <a:schemeClr val="bg1"/>
            </a:solidFill>
          </a:endParaRPr>
        </a:p>
      </dsp:txBody>
      <dsp:txXfrm rot="10800000">
        <a:off x="648064" y="1412587"/>
        <a:ext cx="7325312" cy="779918"/>
      </dsp:txXfrm>
    </dsp:sp>
    <dsp:sp modelId="{B67ACFA8-52E6-4C5D-9492-30924150A2B1}">
      <dsp:nvSpPr>
        <dsp:cNvPr id="0" name=""/>
        <dsp:cNvSpPr/>
      </dsp:nvSpPr>
      <dsp:spPr>
        <a:xfrm>
          <a:off x="386896" y="1567035"/>
          <a:ext cx="532621" cy="4372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0DA6B-6E24-4F93-9AC0-137A993E6B3C}">
      <dsp:nvSpPr>
        <dsp:cNvPr id="0" name=""/>
        <dsp:cNvSpPr/>
      </dsp:nvSpPr>
      <dsp:spPr>
        <a:xfrm rot="10800000">
          <a:off x="648092" y="2285755"/>
          <a:ext cx="7344809" cy="845616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7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RIS3 ANDALUCIA</a:t>
          </a:r>
          <a:endParaRPr lang="es-ES" sz="3200" b="1" kern="1200" dirty="0">
            <a:solidFill>
              <a:schemeClr val="bg1"/>
            </a:solidFill>
          </a:endParaRPr>
        </a:p>
      </dsp:txBody>
      <dsp:txXfrm rot="10800000">
        <a:off x="648092" y="2285755"/>
        <a:ext cx="7344809" cy="845616"/>
      </dsp:txXfrm>
    </dsp:sp>
    <dsp:sp modelId="{947FF1CA-3C9F-4484-96FE-B6450469A470}">
      <dsp:nvSpPr>
        <dsp:cNvPr id="0" name=""/>
        <dsp:cNvSpPr/>
      </dsp:nvSpPr>
      <dsp:spPr>
        <a:xfrm>
          <a:off x="386896" y="2519494"/>
          <a:ext cx="579981" cy="4668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2E96B-D000-455C-A66D-8A65DF769B5F}">
      <dsp:nvSpPr>
        <dsp:cNvPr id="0" name=""/>
        <dsp:cNvSpPr/>
      </dsp:nvSpPr>
      <dsp:spPr>
        <a:xfrm rot="10800000">
          <a:off x="648092" y="3229596"/>
          <a:ext cx="7344809" cy="704909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7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/>
              </a:solidFill>
            </a:rPr>
            <a:t>CONCLUSIONES</a:t>
          </a:r>
          <a:endParaRPr lang="es-ES" sz="3200" b="1" kern="1200" dirty="0">
            <a:solidFill>
              <a:schemeClr val="bg1"/>
            </a:solidFill>
          </a:endParaRPr>
        </a:p>
      </dsp:txBody>
      <dsp:txXfrm rot="10800000">
        <a:off x="648092" y="3229596"/>
        <a:ext cx="7344809" cy="704909"/>
      </dsp:txXfrm>
    </dsp:sp>
    <dsp:sp modelId="{980807F0-EEBA-46C9-A19F-F7D222938F27}">
      <dsp:nvSpPr>
        <dsp:cNvPr id="0" name=""/>
        <dsp:cNvSpPr/>
      </dsp:nvSpPr>
      <dsp:spPr>
        <a:xfrm>
          <a:off x="457042" y="3337063"/>
          <a:ext cx="472194" cy="35095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14DBFA-CA39-4604-8EDF-F704BEDC892B}">
      <dsp:nvSpPr>
        <dsp:cNvPr id="0" name=""/>
        <dsp:cNvSpPr/>
      </dsp:nvSpPr>
      <dsp:spPr>
        <a:xfrm>
          <a:off x="1399008" y="0"/>
          <a:ext cx="1856998" cy="83932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  <a:sp3d extrusionH="28000" prstMaterial="matte"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500" kern="1200" dirty="0" smtClean="0"/>
            <a:t>RETOS</a:t>
          </a:r>
          <a:endParaRPr lang="es-ES_tradnl" sz="3500" kern="1200" dirty="0"/>
        </a:p>
      </dsp:txBody>
      <dsp:txXfrm>
        <a:off x="1399008" y="0"/>
        <a:ext cx="1856998" cy="839321"/>
      </dsp:txXfrm>
    </dsp:sp>
    <dsp:sp modelId="{B0615468-567E-4B7D-AD27-C7FCD077781B}">
      <dsp:nvSpPr>
        <dsp:cNvPr id="0" name=""/>
        <dsp:cNvSpPr/>
      </dsp:nvSpPr>
      <dsp:spPr>
        <a:xfrm rot="5400000">
          <a:off x="2169943" y="804948"/>
          <a:ext cx="315129" cy="37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500" kern="1200"/>
        </a:p>
      </dsp:txBody>
      <dsp:txXfrm rot="5400000">
        <a:off x="2169943" y="804948"/>
        <a:ext cx="315129" cy="377694"/>
      </dsp:txXfrm>
    </dsp:sp>
    <dsp:sp modelId="{EEDAD52C-EDAB-4CF3-AC1B-9DE5E8C25461}">
      <dsp:nvSpPr>
        <dsp:cNvPr id="0" name=""/>
        <dsp:cNvSpPr/>
      </dsp:nvSpPr>
      <dsp:spPr>
        <a:xfrm>
          <a:off x="1399008" y="1259494"/>
          <a:ext cx="1856998" cy="839321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p3d extrusionH="28000" prstMaterial="matte"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OBJETIVOS</a:t>
          </a:r>
          <a:endParaRPr lang="es-ES_tradnl" sz="2800" kern="1200" dirty="0"/>
        </a:p>
      </dsp:txBody>
      <dsp:txXfrm>
        <a:off x="1399008" y="1259494"/>
        <a:ext cx="1856998" cy="839321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14DBFA-CA39-4604-8EDF-F704BEDC892B}">
      <dsp:nvSpPr>
        <dsp:cNvPr id="0" name=""/>
        <dsp:cNvSpPr/>
      </dsp:nvSpPr>
      <dsp:spPr>
        <a:xfrm>
          <a:off x="2112714" y="0"/>
          <a:ext cx="1723564" cy="957536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INSTRUMENTOS</a:t>
          </a:r>
          <a:endParaRPr lang="es-ES_tradnl" sz="1800" kern="1200" dirty="0"/>
        </a:p>
      </dsp:txBody>
      <dsp:txXfrm>
        <a:off x="2112714" y="0"/>
        <a:ext cx="1723564" cy="957536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D65F23-A08A-4C6F-82C6-2DEFA3966BDD}">
      <dsp:nvSpPr>
        <dsp:cNvPr id="0" name=""/>
        <dsp:cNvSpPr/>
      </dsp:nvSpPr>
      <dsp:spPr>
        <a:xfrm rot="10800000">
          <a:off x="648092" y="507459"/>
          <a:ext cx="7344809" cy="856076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7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bg1">
                  <a:lumMod val="95000"/>
                </a:schemeClr>
              </a:solidFill>
            </a:rPr>
            <a:t>ORIGEN Y CONCEPTO</a:t>
          </a:r>
          <a:endParaRPr lang="es-ES" sz="3200" b="1" kern="1200" dirty="0">
            <a:solidFill>
              <a:schemeClr val="bg1">
                <a:lumMod val="95000"/>
              </a:schemeClr>
            </a:solidFill>
          </a:endParaRPr>
        </a:p>
      </dsp:txBody>
      <dsp:txXfrm rot="10800000">
        <a:off x="648092" y="507459"/>
        <a:ext cx="7344809" cy="856076"/>
      </dsp:txXfrm>
    </dsp:sp>
    <dsp:sp modelId="{3C33A722-65AD-4A3C-8BC0-6DBB33529CB4}">
      <dsp:nvSpPr>
        <dsp:cNvPr id="0" name=""/>
        <dsp:cNvSpPr/>
      </dsp:nvSpPr>
      <dsp:spPr>
        <a:xfrm>
          <a:off x="316744" y="757825"/>
          <a:ext cx="680317" cy="3492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6C8013-CBBF-42B4-B1CE-A8B20D228216}">
      <dsp:nvSpPr>
        <dsp:cNvPr id="0" name=""/>
        <dsp:cNvSpPr/>
      </dsp:nvSpPr>
      <dsp:spPr>
        <a:xfrm rot="10800000">
          <a:off x="648064" y="1412587"/>
          <a:ext cx="7325312" cy="779918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7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>
                  <a:lumMod val="65000"/>
                </a:schemeClr>
              </a:solidFill>
            </a:rPr>
            <a:t>ALINEACIÓN CON EUROPA 2020</a:t>
          </a:r>
          <a:endParaRPr lang="es-ES" sz="3200" kern="1200" dirty="0">
            <a:solidFill>
              <a:schemeClr val="bg1">
                <a:lumMod val="65000"/>
              </a:schemeClr>
            </a:solidFill>
          </a:endParaRPr>
        </a:p>
      </dsp:txBody>
      <dsp:txXfrm rot="10800000">
        <a:off x="648064" y="1412587"/>
        <a:ext cx="7325312" cy="779918"/>
      </dsp:txXfrm>
    </dsp:sp>
    <dsp:sp modelId="{B67ACFA8-52E6-4C5D-9492-30924150A2B1}">
      <dsp:nvSpPr>
        <dsp:cNvPr id="0" name=""/>
        <dsp:cNvSpPr/>
      </dsp:nvSpPr>
      <dsp:spPr>
        <a:xfrm>
          <a:off x="386896" y="1567035"/>
          <a:ext cx="532621" cy="43723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0DA6B-6E24-4F93-9AC0-137A993E6B3C}">
      <dsp:nvSpPr>
        <dsp:cNvPr id="0" name=""/>
        <dsp:cNvSpPr/>
      </dsp:nvSpPr>
      <dsp:spPr>
        <a:xfrm rot="10800000">
          <a:off x="648092" y="2285755"/>
          <a:ext cx="7344809" cy="845616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7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>
                  <a:lumMod val="65000"/>
                </a:schemeClr>
              </a:solidFill>
            </a:rPr>
            <a:t>RIS3 ANDALUCIA</a:t>
          </a:r>
          <a:endParaRPr lang="es-ES" sz="3200" kern="1200" dirty="0">
            <a:solidFill>
              <a:schemeClr val="bg1">
                <a:lumMod val="65000"/>
              </a:schemeClr>
            </a:solidFill>
          </a:endParaRPr>
        </a:p>
      </dsp:txBody>
      <dsp:txXfrm rot="10800000">
        <a:off x="648092" y="2285755"/>
        <a:ext cx="7344809" cy="845616"/>
      </dsp:txXfrm>
    </dsp:sp>
    <dsp:sp modelId="{947FF1CA-3C9F-4484-96FE-B6450469A470}">
      <dsp:nvSpPr>
        <dsp:cNvPr id="0" name=""/>
        <dsp:cNvSpPr/>
      </dsp:nvSpPr>
      <dsp:spPr>
        <a:xfrm>
          <a:off x="386896" y="2519494"/>
          <a:ext cx="579981" cy="46684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52E96B-D000-455C-A66D-8A65DF769B5F}">
      <dsp:nvSpPr>
        <dsp:cNvPr id="0" name=""/>
        <dsp:cNvSpPr/>
      </dsp:nvSpPr>
      <dsp:spPr>
        <a:xfrm rot="10800000">
          <a:off x="648092" y="3229596"/>
          <a:ext cx="7344809" cy="704909"/>
        </a:xfrm>
        <a:prstGeom prst="homePlat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377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>
                  <a:lumMod val="65000"/>
                </a:schemeClr>
              </a:solidFill>
            </a:rPr>
            <a:t>CONCLUSIONES</a:t>
          </a:r>
          <a:endParaRPr lang="es-ES" sz="3200" kern="1200" dirty="0">
            <a:solidFill>
              <a:schemeClr val="bg1">
                <a:lumMod val="65000"/>
              </a:schemeClr>
            </a:solidFill>
          </a:endParaRPr>
        </a:p>
      </dsp:txBody>
      <dsp:txXfrm rot="10800000">
        <a:off x="648092" y="3229596"/>
        <a:ext cx="7344809" cy="704909"/>
      </dsp:txXfrm>
    </dsp:sp>
    <dsp:sp modelId="{980807F0-EEBA-46C9-A19F-F7D222938F27}">
      <dsp:nvSpPr>
        <dsp:cNvPr id="0" name=""/>
        <dsp:cNvSpPr/>
      </dsp:nvSpPr>
      <dsp:spPr>
        <a:xfrm>
          <a:off x="457042" y="3337063"/>
          <a:ext cx="472194" cy="35095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0FD40-B794-47BD-840A-494F0C294A5F}" type="datetimeFigureOut">
              <a:rPr lang="es-ES" smtClean="0"/>
              <a:pPr/>
              <a:t>03/10/2014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14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1" y="9428164"/>
            <a:ext cx="2946144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CAE87-8375-486E-ACC4-DDC4C736E4E6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BF9A9BF-9CBF-4EF6-B551-38F12507F0C2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50417A-E229-4E5D-8BEA-4EFC39706B9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15</a:t>
            </a:fld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50417A-E229-4E5D-8BEA-4EFC39706B9E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A4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0563-CDFD-449D-B806-FFFAA41CEA69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BE16-BF1C-4A4C-9773-8576E8E06E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415B-F6DF-4E78-8A68-7C42E11AB428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A056-E6E9-44AF-9D54-60B77092FA8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B568-A999-414F-B3E5-0DB2209B4D68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EBAC2-988A-4523-A8B6-773413AF7B3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A4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0563-CDFD-449D-B806-FFFAA41CEA69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BE16-BF1C-4A4C-9773-8576E8E06E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A4 HORIZONT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60563-CDFD-449D-B806-FFFAA41CEA69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BBE16-BF1C-4A4C-9773-8576E8E06EA6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8" name="7 Imagen" descr="LogoAgenci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67744" y="6093296"/>
            <a:ext cx="2592288" cy="531509"/>
          </a:xfrm>
          <a:prstGeom prst="rect">
            <a:avLst/>
          </a:prstGeom>
        </p:spPr>
      </p:pic>
      <p:pic>
        <p:nvPicPr>
          <p:cNvPr id="9" name="1 Imagen" descr="Logo UE Feder.jpg"/>
          <p:cNvPicPr>
            <a:picLocks noChangeAspect="1" noChangeArrowheads="1"/>
          </p:cNvPicPr>
          <p:nvPr userDrawn="1"/>
        </p:nvPicPr>
        <p:blipFill>
          <a:blip r:embed="rId4" cstate="print"/>
          <a:stretch>
            <a:fillRect/>
          </a:stretch>
        </p:blipFill>
        <p:spPr bwMode="auto">
          <a:xfrm>
            <a:off x="5004048" y="6237312"/>
            <a:ext cx="1301750" cy="37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logo RIS 3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311344" y="17240"/>
            <a:ext cx="524352" cy="4594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AA8E-8284-4F37-B061-486CFB094533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D402-7CDB-4EDB-BA7C-43FCB7616ED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45725-B80C-4C19-8795-5F6CF9AF3477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48B7A-219E-441E-A305-C646EE2E8E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8B66-92E1-4E40-9365-49A847CD0F1F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1AA7-753A-4ACE-8537-31FD24DE79A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AD07-3A90-4C41-A1B7-4E2AF625B5D0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FB597-2D25-45F8-84D7-450150982C78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944B-7316-47FA-ACB6-F0EA15D2D2BF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9E02-5420-44E2-BAC1-8A1F406423C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6ADD2-9A75-4AE6-99B4-6312C60ECA97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7EF9-F0A9-4B51-B7F0-BB57E87045E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65B5A-1AC0-4E49-853A-EA95F747326C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A6EC1-5F75-4636-A23B-D6687B5E130F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8F24-00DB-4C79-9537-96E5834FD562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D5CB-8CF0-4E49-B7E2-CCBC1069CC2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2D24A3-D0A1-42F0-B897-68D46803729E}" type="datetimeFigureOut">
              <a:rPr lang="es-ES"/>
              <a:pPr>
                <a:defRPr/>
              </a:pPr>
              <a:t>03/10/2014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9314B5-E96C-4310-BA3A-53B177C7FD0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10" Type="http://schemas.openxmlformats.org/officeDocument/2006/relationships/image" Target="../media/image13.png"/><Relationship Id="rId4" Type="http://schemas.openxmlformats.org/officeDocument/2006/relationships/diagramData" Target="../diagrams/data17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9.xml"/><Relationship Id="rId13" Type="http://schemas.openxmlformats.org/officeDocument/2006/relationships/diagramData" Target="../diagrams/data20.xml"/><Relationship Id="rId18" Type="http://schemas.openxmlformats.org/officeDocument/2006/relationships/diagramData" Target="../diagrams/data21.xml"/><Relationship Id="rId3" Type="http://schemas.openxmlformats.org/officeDocument/2006/relationships/diagramData" Target="../diagrams/data18.xml"/><Relationship Id="rId21" Type="http://schemas.openxmlformats.org/officeDocument/2006/relationships/diagramColors" Target="../diagrams/colors21.xml"/><Relationship Id="rId7" Type="http://schemas.microsoft.com/office/2007/relationships/diagramDrawing" Target="../diagrams/drawing18.xml"/><Relationship Id="rId12" Type="http://schemas.microsoft.com/office/2007/relationships/diagramDrawing" Target="../diagrams/drawing19.xml"/><Relationship Id="rId17" Type="http://schemas.microsoft.com/office/2007/relationships/diagramDrawing" Target="../diagrams/drawing20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20.xml"/><Relationship Id="rId20" Type="http://schemas.openxmlformats.org/officeDocument/2006/relationships/diagramQuickStyle" Target="../diagrams/quickStyl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11" Type="http://schemas.openxmlformats.org/officeDocument/2006/relationships/diagramColors" Target="../diagrams/colors19.xml"/><Relationship Id="rId5" Type="http://schemas.openxmlformats.org/officeDocument/2006/relationships/diagramQuickStyle" Target="../diagrams/quickStyle18.xml"/><Relationship Id="rId1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19.xml"/><Relationship Id="rId19" Type="http://schemas.openxmlformats.org/officeDocument/2006/relationships/diagramLayout" Target="../diagrams/layout21.xml"/><Relationship Id="rId4" Type="http://schemas.openxmlformats.org/officeDocument/2006/relationships/diagramLayout" Target="../diagrams/layout18.xml"/><Relationship Id="rId9" Type="http://schemas.openxmlformats.org/officeDocument/2006/relationships/diagramLayout" Target="../diagrams/layout19.xml"/><Relationship Id="rId14" Type="http://schemas.openxmlformats.org/officeDocument/2006/relationships/diagramLayout" Target="../diagrams/layout20.xml"/><Relationship Id="rId22" Type="http://schemas.microsoft.com/office/2007/relationships/diagramDrawing" Target="../diagrams/drawing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2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22.xml"/><Relationship Id="rId15" Type="http://schemas.openxmlformats.org/officeDocument/2006/relationships/image" Target="../media/image29.jpeg"/><Relationship Id="rId10" Type="http://schemas.openxmlformats.org/officeDocument/2006/relationships/image" Target="../media/image24.png"/><Relationship Id="rId4" Type="http://schemas.openxmlformats.org/officeDocument/2006/relationships/diagramLayout" Target="../diagrams/layout22.xml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13" Type="http://schemas.microsoft.com/office/2007/relationships/diagramDrawing" Target="../diagrams/drawing26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25.xml"/><Relationship Id="rId12" Type="http://schemas.openxmlformats.org/officeDocument/2006/relationships/diagramColors" Target="../diagrams/colors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5.xml"/><Relationship Id="rId11" Type="http://schemas.openxmlformats.org/officeDocument/2006/relationships/diagramQuickStyle" Target="../diagrams/quickStyle26.xml"/><Relationship Id="rId5" Type="http://schemas.openxmlformats.org/officeDocument/2006/relationships/diagramLayout" Target="../diagrams/layout25.xml"/><Relationship Id="rId10" Type="http://schemas.openxmlformats.org/officeDocument/2006/relationships/diagramLayout" Target="../diagrams/layout26.xml"/><Relationship Id="rId4" Type="http://schemas.openxmlformats.org/officeDocument/2006/relationships/diagramData" Target="../diagrams/data25.xml"/><Relationship Id="rId9" Type="http://schemas.openxmlformats.org/officeDocument/2006/relationships/diagramData" Target="../diagrams/data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26" Type="http://schemas.openxmlformats.org/officeDocument/2006/relationships/diagramColors" Target="../diagrams/colors8.xml"/><Relationship Id="rId3" Type="http://schemas.openxmlformats.org/officeDocument/2006/relationships/diagramData" Target="../diagrams/data4.xml"/><Relationship Id="rId21" Type="http://schemas.openxmlformats.org/officeDocument/2006/relationships/diagramColors" Target="../diagrams/colors7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5" Type="http://schemas.openxmlformats.org/officeDocument/2006/relationships/diagramQuickStyle" Target="../diagrams/quickStyle8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24" Type="http://schemas.openxmlformats.org/officeDocument/2006/relationships/diagramLayout" Target="../diagrams/layout8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23" Type="http://schemas.openxmlformats.org/officeDocument/2006/relationships/diagramData" Target="../diagrams/data8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Relationship Id="rId27" Type="http://schemas.microsoft.com/office/2007/relationships/diagramDrawing" Target="../diagrams/drawin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diagramData" Target="../diagrams/data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17" Type="http://schemas.microsoft.com/office/2007/relationships/diagramDrawing" Target="../diagrams/drawing15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1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diagramLayout" Target="../diagrams/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251520" y="1916832"/>
            <a:ext cx="8712968" cy="136815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lvl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es-E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r>
              <a:rPr lang="es-ES" sz="11200" b="1" dirty="0" smtClean="0">
                <a:solidFill>
                  <a:srgbClr val="003366"/>
                </a:solidFill>
                <a:latin typeface="+mn-lt"/>
                <a:cs typeface="Arial" pitchFamily="34" charset="0"/>
              </a:rPr>
              <a:t>ESTRATEGIA DE INNOVACIÓN DE ANDALUCÍA </a:t>
            </a:r>
            <a:r>
              <a:rPr lang="es-ES" sz="11200" b="1" dirty="0" smtClean="0">
                <a:solidFill>
                  <a:srgbClr val="003366"/>
                </a:solidFill>
                <a:cs typeface="Arial" pitchFamily="34" charset="0"/>
              </a:rPr>
              <a:t>2014-2020</a:t>
            </a:r>
          </a:p>
          <a:p>
            <a:pPr lvl="0" algn="ctr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s-ES" sz="14400" b="1" dirty="0" smtClean="0">
                <a:solidFill>
                  <a:srgbClr val="003366"/>
                </a:solidFill>
                <a:cs typeface="Arial" pitchFamily="34" charset="0"/>
              </a:rPr>
              <a:t>RIS3 ANDALUCÍA</a:t>
            </a:r>
          </a:p>
          <a:p>
            <a:pPr lvl="0" algn="ctr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defRPr/>
            </a:pPr>
            <a:endParaRPr lang="es-ES" sz="9600" b="1" dirty="0" smtClean="0">
              <a:solidFill>
                <a:srgbClr val="003366"/>
              </a:solidFill>
              <a:cs typeface="Arial" pitchFamily="34" charset="0"/>
            </a:endParaRPr>
          </a:p>
          <a:p>
            <a:pPr lvl="0" algn="ctr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defRPr/>
            </a:pPr>
            <a:endParaRPr lang="es-ES" sz="14400" b="1" dirty="0" smtClean="0">
              <a:solidFill>
                <a:srgbClr val="003366"/>
              </a:solidFill>
              <a:cs typeface="Arial" pitchFamily="34" charset="0"/>
            </a:endParaRPr>
          </a:p>
          <a:p>
            <a:pPr lvl="0" algn="ctr">
              <a:lnSpc>
                <a:spcPct val="120000"/>
              </a:lnSpc>
              <a:spcBef>
                <a:spcPts val="600"/>
              </a:spcBef>
              <a:spcAft>
                <a:spcPts val="1800"/>
              </a:spcAft>
              <a:defRPr/>
            </a:pPr>
            <a:r>
              <a:rPr lang="es-ES" sz="14400" b="1" dirty="0" smtClean="0">
                <a:solidFill>
                  <a:srgbClr val="003366"/>
                </a:solidFill>
                <a:cs typeface="Arial" pitchFamily="34" charset="0"/>
              </a:rPr>
              <a:t> </a:t>
            </a:r>
            <a:endParaRPr lang="es-ES" sz="14400" b="1" dirty="0" smtClean="0">
              <a:solidFill>
                <a:srgbClr val="003366"/>
              </a:solidFill>
              <a:latin typeface="+mn-lt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8000" b="1" dirty="0" smtClean="0">
              <a:solidFill>
                <a:srgbClr val="003366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" name="11 Grupo"/>
          <p:cNvGrpSpPr/>
          <p:nvPr/>
        </p:nvGrpSpPr>
        <p:grpSpPr>
          <a:xfrm>
            <a:off x="3707904" y="260647"/>
            <a:ext cx="3312368" cy="836280"/>
            <a:chOff x="3707904" y="260647"/>
            <a:chExt cx="3312368" cy="836280"/>
          </a:xfrm>
        </p:grpSpPr>
        <p:pic>
          <p:nvPicPr>
            <p:cNvPr id="7" name="6 Imagen" descr="logo RIS 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7904" y="260647"/>
              <a:ext cx="1080120" cy="832685"/>
            </a:xfrm>
            <a:prstGeom prst="rect">
              <a:avLst/>
            </a:prstGeom>
          </p:spPr>
        </p:pic>
        <p:sp>
          <p:nvSpPr>
            <p:cNvPr id="8" name="7 CuadroTexto"/>
            <p:cNvSpPr txBox="1"/>
            <p:nvPr/>
          </p:nvSpPr>
          <p:spPr>
            <a:xfrm>
              <a:off x="4788024" y="260648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200" dirty="0" smtClean="0">
                  <a:solidFill>
                    <a:srgbClr val="CC0000"/>
                  </a:solidFill>
                </a:rPr>
                <a:t>Estrategia de Innovación de Andalucía 2014-2020</a:t>
              </a:r>
              <a:endParaRPr lang="en-US" sz="1200" dirty="0">
                <a:solidFill>
                  <a:srgbClr val="CC0000"/>
                </a:solidFill>
              </a:endParaRPr>
            </a:p>
          </p:txBody>
        </p:sp>
        <p:pic>
          <p:nvPicPr>
            <p:cNvPr id="9" name="8 Imagen" descr="Andalucia se mueve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8144" y="692696"/>
              <a:ext cx="818604" cy="404231"/>
            </a:xfrm>
            <a:prstGeom prst="rect">
              <a:avLst/>
            </a:prstGeom>
          </p:spPr>
        </p:pic>
      </p:grpSp>
      <p:pic>
        <p:nvPicPr>
          <p:cNvPr id="12" name="11 Imagen" descr="Logo UE-FEDER letras abaj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4866" y="401993"/>
            <a:ext cx="677614" cy="578735"/>
          </a:xfrm>
          <a:prstGeom prst="rect">
            <a:avLst/>
          </a:prstGeom>
        </p:spPr>
      </p:pic>
      <p:pic>
        <p:nvPicPr>
          <p:cNvPr id="13" name="12 Imagen" descr="LogoAgenc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5589240"/>
            <a:ext cx="4536504" cy="930139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6084168" y="5805264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s-ES" sz="1200" b="1" dirty="0" smtClean="0">
                <a:solidFill>
                  <a:srgbClr val="003366"/>
                </a:solidFill>
                <a:latin typeface="+mj-lt"/>
                <a:ea typeface="+mj-ea"/>
                <a:cs typeface="Arial" pitchFamily="34" charset="0"/>
              </a:rPr>
              <a:t>Mª </a:t>
            </a:r>
            <a:r>
              <a:rPr lang="es-ES" sz="1200" b="1" dirty="0" err="1" smtClean="0">
                <a:solidFill>
                  <a:srgbClr val="003366"/>
                </a:solidFill>
                <a:latin typeface="+mj-lt"/>
                <a:ea typeface="+mj-ea"/>
                <a:cs typeface="Arial" pitchFamily="34" charset="0"/>
              </a:rPr>
              <a:t>Angeles</a:t>
            </a:r>
            <a:r>
              <a:rPr lang="es-ES" sz="1200" b="1" dirty="0" smtClean="0">
                <a:solidFill>
                  <a:srgbClr val="003366"/>
                </a:solidFill>
                <a:latin typeface="+mj-lt"/>
                <a:ea typeface="+mj-ea"/>
                <a:cs typeface="Arial" pitchFamily="34" charset="0"/>
              </a:rPr>
              <a:t> Ruiz Ruiz</a:t>
            </a:r>
          </a:p>
          <a:p>
            <a:pPr marL="342900" indent="-342900"/>
            <a:r>
              <a:rPr lang="es-ES" sz="1200" b="1" dirty="0" err="1" smtClean="0">
                <a:solidFill>
                  <a:srgbClr val="003366"/>
                </a:solidFill>
                <a:latin typeface="+mj-lt"/>
                <a:ea typeface="+mj-ea"/>
                <a:cs typeface="Arial" pitchFamily="34" charset="0"/>
              </a:rPr>
              <a:t>Area</a:t>
            </a:r>
            <a:r>
              <a:rPr lang="es-ES" sz="1200" b="1" dirty="0" smtClean="0">
                <a:solidFill>
                  <a:srgbClr val="003366"/>
                </a:solidFill>
                <a:latin typeface="+mj-lt"/>
                <a:ea typeface="+mj-ea"/>
                <a:cs typeface="Arial" pitchFamily="34" charset="0"/>
              </a:rPr>
              <a:t> de Estrategia y Programas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899592" y="4077072"/>
            <a:ext cx="76328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Aft>
                <a:spcPts val="1200"/>
              </a:spcAft>
            </a:pPr>
            <a:r>
              <a:rPr lang="es-ES" sz="2000" b="1" i="1" dirty="0" smtClean="0">
                <a:solidFill>
                  <a:srgbClr val="003366"/>
                </a:solidFill>
                <a:latin typeface="+mn-lt"/>
              </a:rPr>
              <a:t>ESTRATEGIA 2020 : APOSTANDO POR UN CRECIMIENTO LOCAL INTELIGENTE. DESDE ANDALUCÍA PARA EUROPA</a:t>
            </a:r>
          </a:p>
          <a:p>
            <a:pPr marL="342900" indent="-342900" algn="ctr"/>
            <a:r>
              <a:rPr lang="es-ES" sz="2000" b="1" dirty="0" smtClean="0">
                <a:solidFill>
                  <a:srgbClr val="003366"/>
                </a:solidFill>
                <a:latin typeface="+mn-lt"/>
                <a:ea typeface="+mj-ea"/>
                <a:cs typeface="Arial" pitchFamily="34" charset="0"/>
              </a:rPr>
              <a:t>Málaga, 2 de Octubre de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logo RI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5786454"/>
            <a:ext cx="1002982" cy="771524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/>
        </p:nvGraphicFramePr>
        <p:xfrm>
          <a:off x="-252536" y="2204864"/>
          <a:ext cx="5328592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4355976" y="1844824"/>
            <a:ext cx="3672408" cy="846094"/>
            <a:chOff x="-4041685" y="270942"/>
            <a:chExt cx="5842672" cy="945828"/>
          </a:xfrm>
        </p:grpSpPr>
        <p:sp>
          <p:nvSpPr>
            <p:cNvPr id="11" name="10 Rectángulo redondeado"/>
            <p:cNvSpPr/>
            <p:nvPr/>
          </p:nvSpPr>
          <p:spPr>
            <a:xfrm>
              <a:off x="-3833390" y="419306"/>
              <a:ext cx="5405252" cy="6434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 dirty="0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-4041685" y="270942"/>
              <a:ext cx="5842672" cy="9458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s-ES" sz="2400" b="1" dirty="0" smtClean="0"/>
                <a:t>PROCESO PARTICIPATIVO</a:t>
              </a:r>
              <a:endParaRPr lang="es-ES" sz="2400" b="1" kern="1200" dirty="0"/>
            </a:p>
          </p:txBody>
        </p:sp>
      </p:grp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2996952"/>
            <a:ext cx="1421754" cy="2016224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14" name="13 Rectángulo redondeado"/>
          <p:cNvSpPr/>
          <p:nvPr/>
        </p:nvSpPr>
        <p:spPr>
          <a:xfrm>
            <a:off x="6876256" y="5013176"/>
            <a:ext cx="2016224" cy="64807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1400" dirty="0" smtClean="0"/>
              <a:t>METODOLOGÍA</a:t>
            </a:r>
          </a:p>
          <a:p>
            <a:pPr algn="ctr"/>
            <a:r>
              <a:rPr lang="es-ES" sz="1400" dirty="0" smtClean="0"/>
              <a:t>GUÍA PLATAFORMA S3</a:t>
            </a:r>
            <a:endParaRPr lang="es-ES" sz="1400" dirty="0"/>
          </a:p>
        </p:txBody>
      </p:sp>
      <p:pic>
        <p:nvPicPr>
          <p:cNvPr id="13" name="12 Imagen" descr="Nube Andalucí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19872" y="5157192"/>
            <a:ext cx="2804448" cy="1464466"/>
          </a:xfrm>
          <a:prstGeom prst="rect">
            <a:avLst/>
          </a:prstGeom>
        </p:spPr>
      </p:pic>
      <p:sp>
        <p:nvSpPr>
          <p:cNvPr id="15" name="14 Flecha doblada hacia arriba"/>
          <p:cNvSpPr/>
          <p:nvPr/>
        </p:nvSpPr>
        <p:spPr>
          <a:xfrm rot="5400000">
            <a:off x="2843808" y="5445224"/>
            <a:ext cx="288032" cy="1152128"/>
          </a:xfrm>
          <a:prstGeom prst="bentUpArrow">
            <a:avLst>
              <a:gd name="adj1" fmla="val 25000"/>
              <a:gd name="adj2" fmla="val 2362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5 Grupo"/>
          <p:cNvGrpSpPr/>
          <p:nvPr/>
        </p:nvGrpSpPr>
        <p:grpSpPr>
          <a:xfrm>
            <a:off x="3635896" y="188640"/>
            <a:ext cx="5137596" cy="792088"/>
            <a:chOff x="42950" y="64694"/>
            <a:chExt cx="3846900" cy="916875"/>
          </a:xfrm>
        </p:grpSpPr>
        <p:sp>
          <p:nvSpPr>
            <p:cNvPr id="17" name="16 Rectángulo redondeado"/>
            <p:cNvSpPr/>
            <p:nvPr/>
          </p:nvSpPr>
          <p:spPr>
            <a:xfrm>
              <a:off x="175074" y="101729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42950" y="64694"/>
              <a:ext cx="3628876" cy="793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3600" b="1" dirty="0" smtClean="0"/>
                <a:t>RIS3 ANDALUCÍA</a:t>
              </a:r>
              <a:endParaRPr lang="es-ES" sz="3600" b="1" kern="1200" dirty="0"/>
            </a:p>
          </p:txBody>
        </p:sp>
      </p:grpSp>
      <p:sp>
        <p:nvSpPr>
          <p:cNvPr id="19" name="18 Flecha abajo"/>
          <p:cNvSpPr/>
          <p:nvPr/>
        </p:nvSpPr>
        <p:spPr>
          <a:xfrm>
            <a:off x="5652120" y="1628800"/>
            <a:ext cx="720080" cy="21602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0" name="19 Rectángulo"/>
          <p:cNvSpPr/>
          <p:nvPr/>
        </p:nvSpPr>
        <p:spPr>
          <a:xfrm>
            <a:off x="971600" y="980728"/>
            <a:ext cx="7953945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800" b="1" kern="1200" dirty="0" smtClean="0">
                <a:solidFill>
                  <a:schemeClr val="accent1">
                    <a:lumMod val="75000"/>
                  </a:schemeClr>
                </a:solidFill>
              </a:rPr>
              <a:t>Acuerdo Consejo de Gobierno-</a:t>
            </a: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s-ES" sz="2800" b="1" kern="1200" dirty="0" smtClean="0">
                <a:solidFill>
                  <a:schemeClr val="accent1">
                    <a:lumMod val="75000"/>
                  </a:schemeClr>
                </a:solidFill>
              </a:rPr>
              <a:t>iciembre de 2012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3 Grupo"/>
          <p:cNvGrpSpPr/>
          <p:nvPr/>
        </p:nvGrpSpPr>
        <p:grpSpPr>
          <a:xfrm>
            <a:off x="1187624" y="1196752"/>
            <a:ext cx="7435385" cy="4896544"/>
            <a:chOff x="2627784" y="313779"/>
            <a:chExt cx="6671001" cy="6259850"/>
          </a:xfrm>
        </p:grpSpPr>
        <p:graphicFrame>
          <p:nvGraphicFramePr>
            <p:cNvPr id="5" name="4 Diagrama"/>
            <p:cNvGraphicFramePr/>
            <p:nvPr/>
          </p:nvGraphicFramePr>
          <p:xfrm>
            <a:off x="2692389" y="3259590"/>
            <a:ext cx="2987323" cy="28537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6" name="5 Diagrama"/>
            <p:cNvGraphicFramePr/>
            <p:nvPr/>
          </p:nvGraphicFramePr>
          <p:xfrm>
            <a:off x="5309461" y="2511772"/>
            <a:ext cx="3583019" cy="22322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7" name="6 Diagrama"/>
            <p:cNvGraphicFramePr/>
            <p:nvPr/>
          </p:nvGraphicFramePr>
          <p:xfrm>
            <a:off x="2627784" y="313779"/>
            <a:ext cx="4176464" cy="26831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  <p:sp>
          <p:nvSpPr>
            <p:cNvPr id="9" name="8 Flecha derecha"/>
            <p:cNvSpPr/>
            <p:nvPr/>
          </p:nvSpPr>
          <p:spPr>
            <a:xfrm rot="6896048">
              <a:off x="3425526" y="3078649"/>
              <a:ext cx="453539" cy="54424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Flecha derecha"/>
            <p:cNvSpPr/>
            <p:nvPr/>
          </p:nvSpPr>
          <p:spPr>
            <a:xfrm rot="2113812">
              <a:off x="5797472" y="2462617"/>
              <a:ext cx="453539" cy="54424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aphicFrame>
          <p:nvGraphicFramePr>
            <p:cNvPr id="14" name="13 Diagrama"/>
            <p:cNvGraphicFramePr/>
            <p:nvPr/>
          </p:nvGraphicFramePr>
          <p:xfrm>
            <a:off x="3790680" y="5349494"/>
            <a:ext cx="5508105" cy="122413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8" r:lo="rId19" r:qs="rId20" r:cs="rId21"/>
            </a:graphicData>
          </a:graphic>
        </p:graphicFrame>
        <p:sp>
          <p:nvSpPr>
            <p:cNvPr id="16" name="15 Flecha derecha"/>
            <p:cNvSpPr/>
            <p:nvPr/>
          </p:nvSpPr>
          <p:spPr>
            <a:xfrm rot="12863921">
              <a:off x="4975624" y="5802362"/>
              <a:ext cx="453539" cy="54424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Flecha derecha"/>
            <p:cNvSpPr/>
            <p:nvPr/>
          </p:nvSpPr>
          <p:spPr>
            <a:xfrm rot="17099027">
              <a:off x="7292010" y="5245741"/>
              <a:ext cx="453539" cy="54424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3">
                <a:lumMod val="50000"/>
              </a:schemeClr>
            </a:solidFill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3" name="22 Rectángulo redondeado"/>
          <p:cNvSpPr/>
          <p:nvPr/>
        </p:nvSpPr>
        <p:spPr>
          <a:xfrm>
            <a:off x="2123728" y="692696"/>
            <a:ext cx="6679074" cy="57606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S" sz="2400" b="1" dirty="0" smtClean="0"/>
              <a:t>Política para la Estrategia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Box 10"/>
          <p:cNvSpPr txBox="1">
            <a:spLocks noChangeArrowheads="1"/>
          </p:cNvSpPr>
          <p:nvPr/>
        </p:nvSpPr>
        <p:spPr bwMode="auto">
          <a:xfrm>
            <a:off x="16587289" y="2394996"/>
            <a:ext cx="1524613" cy="203798"/>
          </a:xfrm>
          <a:prstGeom prst="rect">
            <a:avLst/>
          </a:prstGeom>
          <a:solidFill>
            <a:schemeClr val="accent3"/>
          </a:solidFill>
          <a:ln w="12700">
            <a:noFill/>
            <a:miter lim="800000"/>
            <a:headEnd/>
            <a:tailEnd type="none" w="sm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0118" tIns="72000" rIns="40118" bIns="40118" anchor="ctr" anchorCtr="1"/>
          <a:lstStyle>
            <a:lvl1pPr defTabSz="9572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72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72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72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7263" eaLnBrk="0" hangingPunct="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b="1" dirty="0" smtClean="0">
                <a:solidFill>
                  <a:srgbClr val="FFFFFF"/>
                </a:solidFill>
              </a:rPr>
              <a:t>Dominio tecnológico</a:t>
            </a:r>
            <a:endParaRPr lang="es-ES" b="1" dirty="0">
              <a:solidFill>
                <a:srgbClr val="FFFFFF"/>
              </a:solidFill>
            </a:endParaRPr>
          </a:p>
        </p:txBody>
      </p:sp>
      <p:grpSp>
        <p:nvGrpSpPr>
          <p:cNvPr id="2" name="10 Grupo"/>
          <p:cNvGrpSpPr/>
          <p:nvPr/>
        </p:nvGrpSpPr>
        <p:grpSpPr>
          <a:xfrm>
            <a:off x="395536" y="4725144"/>
            <a:ext cx="8496944" cy="360040"/>
            <a:chOff x="2713908" y="2153448"/>
            <a:chExt cx="1730235" cy="542062"/>
          </a:xfrm>
          <a:solidFill>
            <a:schemeClr val="bg1"/>
          </a:solidFill>
        </p:grpSpPr>
        <p:sp>
          <p:nvSpPr>
            <p:cNvPr id="12" name="11 Rectángulo redondeado"/>
            <p:cNvSpPr/>
            <p:nvPr/>
          </p:nvSpPr>
          <p:spPr>
            <a:xfrm>
              <a:off x="2713908" y="2153448"/>
              <a:ext cx="1730235" cy="542062"/>
            </a:xfrm>
            <a:prstGeom prst="roundRect">
              <a:avLst/>
            </a:prstGeom>
            <a:grp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shade val="50000"/>
                <a:hueOff val="240958"/>
                <a:satOff val="-5040"/>
                <a:lumOff val="280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2735810" y="2308323"/>
              <a:ext cx="1677313" cy="283288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Dimensiones</a:t>
              </a:r>
            </a:p>
          </p:txBody>
        </p:sp>
      </p:grpSp>
      <p:graphicFrame>
        <p:nvGraphicFramePr>
          <p:cNvPr id="14" name="13 Diagrama"/>
          <p:cNvGraphicFramePr/>
          <p:nvPr/>
        </p:nvGraphicFramePr>
        <p:xfrm>
          <a:off x="179512" y="2060848"/>
          <a:ext cx="8784976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14 Rectángulo redondeado"/>
          <p:cNvSpPr/>
          <p:nvPr/>
        </p:nvSpPr>
        <p:spPr>
          <a:xfrm>
            <a:off x="539552" y="5245750"/>
            <a:ext cx="518457" cy="284537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15 Rectángulo"/>
          <p:cNvSpPr/>
          <p:nvPr/>
        </p:nvSpPr>
        <p:spPr>
          <a:xfrm>
            <a:off x="1043608" y="5250686"/>
            <a:ext cx="115212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800" b="1" dirty="0" smtClean="0">
                <a:solidFill>
                  <a:schemeClr val="accent1">
                    <a:lumMod val="75000"/>
                  </a:schemeClr>
                </a:solidFill>
              </a:rPr>
              <a:t>INDUSTRIA EFICIENTE Y COMPETITIVA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2195736" y="5317758"/>
            <a:ext cx="518457" cy="284537"/>
          </a:xfrm>
          <a:prstGeom prst="roundRect">
            <a:avLst>
              <a:gd name="adj" fmla="val 10000"/>
            </a:avLst>
          </a:prstGeom>
          <a:blipFill rotWithShape="0"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17 Rectángulo"/>
          <p:cNvSpPr/>
          <p:nvPr/>
        </p:nvSpPr>
        <p:spPr>
          <a:xfrm>
            <a:off x="2699792" y="5245750"/>
            <a:ext cx="936104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700" b="1" dirty="0" smtClean="0">
                <a:solidFill>
                  <a:schemeClr val="accent1">
                    <a:lumMod val="75000"/>
                  </a:schemeClr>
                </a:solidFill>
              </a:rPr>
              <a:t>TECNOLOGÍAS FACILITADORAS ESENCIALES</a:t>
            </a:r>
            <a:endParaRPr lang="en-US" sz="7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563888" y="5304703"/>
            <a:ext cx="518457" cy="284537"/>
          </a:xfrm>
          <a:prstGeom prst="roundRect">
            <a:avLst>
              <a:gd name="adj" fmla="val 10000"/>
            </a:avLst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19 Rectángulo"/>
          <p:cNvSpPr/>
          <p:nvPr/>
        </p:nvSpPr>
        <p:spPr>
          <a:xfrm>
            <a:off x="4067944" y="5229200"/>
            <a:ext cx="115212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800" b="1" dirty="0" smtClean="0">
                <a:solidFill>
                  <a:schemeClr val="accent1">
                    <a:lumMod val="75000"/>
                  </a:schemeClr>
                </a:solidFill>
              </a:rPr>
              <a:t>PYMES INNOVADORAS Y GENERADORAS DE EMPLEO</a:t>
            </a: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5220072" y="5267236"/>
            <a:ext cx="518457" cy="284537"/>
          </a:xfrm>
          <a:prstGeom prst="roundRect">
            <a:avLst>
              <a:gd name="adj" fmla="val 10000"/>
            </a:avLst>
          </a:prstGeom>
          <a:blipFill rotWithShape="0"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21 Rectángulo"/>
          <p:cNvSpPr/>
          <p:nvPr/>
        </p:nvSpPr>
        <p:spPr>
          <a:xfrm>
            <a:off x="5724128" y="5250686"/>
            <a:ext cx="79208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800" b="1" dirty="0" smtClean="0">
                <a:solidFill>
                  <a:schemeClr val="accent1">
                    <a:lumMod val="75000"/>
                  </a:schemeClr>
                </a:solidFill>
              </a:rPr>
              <a:t>PROYECCIÓN EXTERIOR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6516216" y="5248364"/>
            <a:ext cx="518457" cy="284537"/>
          </a:xfrm>
          <a:prstGeom prst="roundRect">
            <a:avLst>
              <a:gd name="adj" fmla="val 10000"/>
            </a:avLst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23 Rectángulo"/>
          <p:cNvSpPr/>
          <p:nvPr/>
        </p:nvSpPr>
        <p:spPr>
          <a:xfrm>
            <a:off x="7020272" y="5157192"/>
            <a:ext cx="18002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800" b="1" dirty="0" smtClean="0">
                <a:solidFill>
                  <a:schemeClr val="accent1">
                    <a:lumMod val="75000"/>
                  </a:schemeClr>
                </a:solidFill>
              </a:rPr>
              <a:t>EDUCACIÓN, TALENTO Y ENTORNOS CREATIVOS. EL CONOCIMIENTO COMO FACTOR PRODUCTIVO</a:t>
            </a: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444208" y="5661248"/>
            <a:ext cx="144016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800" b="1" dirty="0" smtClean="0">
                <a:solidFill>
                  <a:schemeClr val="accent1">
                    <a:lumMod val="75000"/>
                  </a:schemeClr>
                </a:solidFill>
              </a:rPr>
              <a:t>INFRAESTRUCTURAS PARA LA COMPETITIVIDAD Y LA EXCELENCIA</a:t>
            </a: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716016" y="5713511"/>
            <a:ext cx="72008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800" b="1" dirty="0" smtClean="0">
                <a:solidFill>
                  <a:schemeClr val="accent1">
                    <a:lumMod val="75000"/>
                  </a:schemeClr>
                </a:solidFill>
              </a:rPr>
              <a:t>TRABAJAR EN RED</a:t>
            </a: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907704" y="5713511"/>
            <a:ext cx="936104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ES" sz="800" b="1" dirty="0" smtClean="0">
                <a:solidFill>
                  <a:schemeClr val="accent1">
                    <a:lumMod val="75000"/>
                  </a:schemeClr>
                </a:solidFill>
              </a:rPr>
              <a:t>INNOVACIÓN SOCIAL</a:t>
            </a:r>
            <a:endParaRPr lang="en-US" sz="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389247" y="5736751"/>
            <a:ext cx="518457" cy="284537"/>
          </a:xfrm>
          <a:prstGeom prst="roundRect">
            <a:avLst>
              <a:gd name="adj" fmla="val 10000"/>
            </a:avLst>
          </a:prstGeom>
          <a:blipFill rotWithShape="0">
            <a:blip r:embed="rId13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28 Rectángulo redondeado"/>
          <p:cNvSpPr/>
          <p:nvPr/>
        </p:nvSpPr>
        <p:spPr>
          <a:xfrm>
            <a:off x="4211960" y="5736751"/>
            <a:ext cx="518457" cy="284537"/>
          </a:xfrm>
          <a:prstGeom prst="roundRect">
            <a:avLst>
              <a:gd name="adj" fmla="val 10000"/>
            </a:avLst>
          </a:prstGeom>
          <a:blipFill rotWithShape="0"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29 Rectángulo redondeado"/>
          <p:cNvSpPr/>
          <p:nvPr/>
        </p:nvSpPr>
        <p:spPr>
          <a:xfrm>
            <a:off x="5940152" y="5733256"/>
            <a:ext cx="518457" cy="284537"/>
          </a:xfrm>
          <a:prstGeom prst="roundRect">
            <a:avLst>
              <a:gd name="adj" fmla="val 10000"/>
            </a:avLst>
          </a:prstGeom>
          <a:blipFill rotWithShape="0">
            <a:blip r:embed="rId15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35 Rectángulo redondeado"/>
          <p:cNvSpPr/>
          <p:nvPr/>
        </p:nvSpPr>
        <p:spPr>
          <a:xfrm>
            <a:off x="395536" y="5157192"/>
            <a:ext cx="8496944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1" name="30 Grupo"/>
          <p:cNvGrpSpPr/>
          <p:nvPr/>
        </p:nvGrpSpPr>
        <p:grpSpPr>
          <a:xfrm>
            <a:off x="3419872" y="692696"/>
            <a:ext cx="4906944" cy="648072"/>
            <a:chOff x="-50200" y="21744"/>
            <a:chExt cx="3722026" cy="1131223"/>
          </a:xfrm>
        </p:grpSpPr>
        <p:sp>
          <p:nvSpPr>
            <p:cNvPr id="32" name="31 Rectángulo redondeado"/>
            <p:cNvSpPr/>
            <p:nvPr/>
          </p:nvSpPr>
          <p:spPr>
            <a:xfrm>
              <a:off x="-50200" y="21744"/>
              <a:ext cx="3714776" cy="113122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sz="2800" b="1" dirty="0" smtClean="0"/>
                <a:t>PRIORIDADES</a:t>
              </a:r>
              <a:endParaRPr lang="es-ES" sz="2800" b="1" dirty="0"/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es-ES" sz="20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000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059832" y="620688"/>
            <a:ext cx="5616624" cy="576064"/>
            <a:chOff x="0" y="21744"/>
            <a:chExt cx="3714776" cy="879840"/>
          </a:xfrm>
        </p:grpSpPr>
        <p:sp>
          <p:nvSpPr>
            <p:cNvPr id="6" name="5 Rectángulo redondeado"/>
            <p:cNvSpPr/>
            <p:nvPr/>
          </p:nvSpPr>
          <p:spPr>
            <a:xfrm>
              <a:off x="0" y="21744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42950" y="64694"/>
              <a:ext cx="3628876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400" b="1" dirty="0" smtClean="0"/>
                <a:t>INSTRUMENTOS</a:t>
              </a:r>
              <a:endParaRPr lang="es-ES" sz="2400" b="1" kern="1200" dirty="0"/>
            </a:p>
          </p:txBody>
        </p:sp>
      </p:grpSp>
      <p:graphicFrame>
        <p:nvGraphicFramePr>
          <p:cNvPr id="9" name="8 Diagrama"/>
          <p:cNvGraphicFramePr/>
          <p:nvPr/>
        </p:nvGraphicFramePr>
        <p:xfrm>
          <a:off x="1403648" y="1268760"/>
          <a:ext cx="72728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9 Imagen" descr="logo RIS 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2" y="5953506"/>
            <a:ext cx="785816" cy="604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3131840" y="332656"/>
            <a:ext cx="5586984" cy="1080120"/>
            <a:chOff x="-487444" y="21744"/>
            <a:chExt cx="4202220" cy="879840"/>
          </a:xfrm>
        </p:grpSpPr>
        <p:sp>
          <p:nvSpPr>
            <p:cNvPr id="6" name="5 Rectángulo redondeado"/>
            <p:cNvSpPr/>
            <p:nvPr/>
          </p:nvSpPr>
          <p:spPr>
            <a:xfrm>
              <a:off x="-487444" y="21744"/>
              <a:ext cx="4202220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-487443" y="64694"/>
              <a:ext cx="4159269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/>
                <a:t>ESTIMACIONES ESCENARIO FINANCIERO</a:t>
              </a:r>
              <a:endParaRPr lang="es-ES" sz="2400" b="1" kern="1200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915816" y="2204864"/>
            <a:ext cx="5573289" cy="432048"/>
            <a:chOff x="69252" y="0"/>
            <a:chExt cx="5360020" cy="527904"/>
          </a:xfrm>
        </p:grpSpPr>
        <p:sp>
          <p:nvSpPr>
            <p:cNvPr id="9" name="8 Rectángulo redondeado"/>
            <p:cNvSpPr/>
            <p:nvPr/>
          </p:nvSpPr>
          <p:spPr>
            <a:xfrm>
              <a:off x="69253" y="0"/>
              <a:ext cx="5360019" cy="5279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9 Rectángulo"/>
            <p:cNvSpPr/>
            <p:nvPr/>
          </p:nvSpPr>
          <p:spPr>
            <a:xfrm>
              <a:off x="69252" y="42949"/>
              <a:ext cx="5317069" cy="4849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dirty="0" smtClean="0">
                  <a:solidFill>
                    <a:schemeClr val="accent1">
                      <a:lumMod val="75000"/>
                    </a:schemeClr>
                  </a:solidFill>
                </a:rPr>
                <a:t>3. 160 MILLONES DE EUROS</a:t>
              </a:r>
              <a:endParaRPr lang="es-ES" sz="20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1" name="10 Diagrama"/>
          <p:cNvGraphicFramePr/>
          <p:nvPr/>
        </p:nvGraphicFramePr>
        <p:xfrm>
          <a:off x="323528" y="2420888"/>
          <a:ext cx="8358246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logo RIS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2" y="6215082"/>
            <a:ext cx="445766" cy="342896"/>
          </a:xfrm>
          <a:prstGeom prst="rect">
            <a:avLst/>
          </a:prstGeom>
        </p:spPr>
      </p:pic>
      <p:graphicFrame>
        <p:nvGraphicFramePr>
          <p:cNvPr id="9" name="8 Diagrama"/>
          <p:cNvGraphicFramePr/>
          <p:nvPr/>
        </p:nvGraphicFramePr>
        <p:xfrm>
          <a:off x="2987824" y="260648"/>
          <a:ext cx="568863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827584" y="1124744"/>
          <a:ext cx="79208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467544" y="1412776"/>
          <a:ext cx="83529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8 Grupo"/>
          <p:cNvGrpSpPr/>
          <p:nvPr/>
        </p:nvGrpSpPr>
        <p:grpSpPr>
          <a:xfrm>
            <a:off x="2699792" y="404664"/>
            <a:ext cx="5832648" cy="648072"/>
            <a:chOff x="-583750" y="21744"/>
            <a:chExt cx="4298526" cy="879840"/>
          </a:xfrm>
        </p:grpSpPr>
        <p:sp>
          <p:nvSpPr>
            <p:cNvPr id="11" name="10 Rectángulo redondeado"/>
            <p:cNvSpPr/>
            <p:nvPr/>
          </p:nvSpPr>
          <p:spPr>
            <a:xfrm>
              <a:off x="-583750" y="21744"/>
              <a:ext cx="429852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s-ES" sz="3200" b="1" dirty="0" smtClean="0">
                  <a:solidFill>
                    <a:schemeClr val="bg1"/>
                  </a:solidFill>
                </a:rPr>
                <a:t>CONCLUSIONES</a:t>
              </a:r>
              <a:endParaRPr lang="es-E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-530681" y="64694"/>
              <a:ext cx="4202508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endParaRPr lang="es-ES" sz="2400" b="1" kern="1200" dirty="0"/>
            </a:p>
          </p:txBody>
        </p:sp>
      </p:grpSp>
      <p:graphicFrame>
        <p:nvGraphicFramePr>
          <p:cNvPr id="9" name="8 Diagrama"/>
          <p:cNvGraphicFramePr/>
          <p:nvPr/>
        </p:nvGraphicFramePr>
        <p:xfrm>
          <a:off x="539552" y="1397000"/>
          <a:ext cx="835292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95536" y="4005064"/>
            <a:ext cx="8496944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s-ES" sz="3000" b="1" dirty="0" smtClean="0">
                <a:solidFill>
                  <a:srgbClr val="002060"/>
                </a:solidFill>
              </a:rPr>
              <a:t>Integra los objetivos del Sistema del Conocimiento, Administraciones, Industria y Ciudadanía, contando con la ADMINISTRACIÓN LOCAL Y MUNICIPIOS como instancias MÁS CERCANAS</a:t>
            </a:r>
            <a:endParaRPr lang="es-ES" sz="3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8 Diagrama"/>
          <p:cNvGraphicFramePr/>
          <p:nvPr/>
        </p:nvGraphicFramePr>
        <p:xfrm>
          <a:off x="539552" y="692696"/>
          <a:ext cx="80648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 4"/>
          <p:cNvSpPr/>
          <p:nvPr/>
        </p:nvSpPr>
        <p:spPr>
          <a:xfrm>
            <a:off x="4383813" y="608104"/>
            <a:ext cx="808421" cy="8892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kern="1200" dirty="0" smtClean="0"/>
              <a:t>RIS3</a:t>
            </a:r>
            <a:endParaRPr lang="es-ES" sz="1600" kern="1200" dirty="0"/>
          </a:p>
        </p:txBody>
      </p:sp>
      <p:sp>
        <p:nvSpPr>
          <p:cNvPr id="21" name="20 Estrella de 7 puntas"/>
          <p:cNvSpPr/>
          <p:nvPr/>
        </p:nvSpPr>
        <p:spPr>
          <a:xfrm>
            <a:off x="3707904" y="1412776"/>
            <a:ext cx="1944216" cy="1656184"/>
          </a:xfrm>
          <a:prstGeom prst="star7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/>
              <a:t>RIS3</a:t>
            </a:r>
            <a:endParaRPr lang="es-E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7473" r="356" b="33927"/>
          <a:stretch>
            <a:fillRect/>
          </a:stretch>
        </p:blipFill>
        <p:spPr bwMode="auto">
          <a:xfrm>
            <a:off x="1026552" y="1772816"/>
            <a:ext cx="736187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3707904" y="126876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2C5D98"/>
                </a:solidFill>
              </a:rPr>
              <a:t>www.ris3andalucia.es</a:t>
            </a:r>
            <a:endParaRPr lang="es-ES" sz="2000" b="1" dirty="0">
              <a:solidFill>
                <a:srgbClr val="2C5D98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339752" y="404664"/>
            <a:ext cx="6192688" cy="792088"/>
            <a:chOff x="-583750" y="21744"/>
            <a:chExt cx="4298526" cy="879840"/>
          </a:xfrm>
        </p:grpSpPr>
        <p:sp>
          <p:nvSpPr>
            <p:cNvPr id="11" name="10 Rectángulo redondeado"/>
            <p:cNvSpPr/>
            <p:nvPr/>
          </p:nvSpPr>
          <p:spPr>
            <a:xfrm>
              <a:off x="-583750" y="21744"/>
              <a:ext cx="429852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11 Rectángulo"/>
            <p:cNvSpPr/>
            <p:nvPr/>
          </p:nvSpPr>
          <p:spPr>
            <a:xfrm>
              <a:off x="-530681" y="64694"/>
              <a:ext cx="4202508" cy="7939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400" b="1" dirty="0" smtClean="0"/>
                <a:t>Toda la información disponible en:</a:t>
              </a:r>
              <a:endParaRPr lang="es-ES" sz="2400" b="1" kern="1200" dirty="0"/>
            </a:p>
          </p:txBody>
        </p:sp>
      </p:grpSp>
      <p:sp>
        <p:nvSpPr>
          <p:cNvPr id="7" name="1 Título"/>
          <p:cNvSpPr txBox="1">
            <a:spLocks/>
          </p:cNvSpPr>
          <p:nvPr/>
        </p:nvSpPr>
        <p:spPr bwMode="auto">
          <a:xfrm>
            <a:off x="1187624" y="4725144"/>
            <a:ext cx="70548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GRACIAS </a:t>
            </a: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2 Imagen" descr="Andalucia se mueve con euro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11144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 Grupo"/>
          <p:cNvGrpSpPr/>
          <p:nvPr/>
        </p:nvGrpSpPr>
        <p:grpSpPr>
          <a:xfrm>
            <a:off x="755576" y="836712"/>
            <a:ext cx="8089924" cy="792088"/>
            <a:chOff x="42950" y="64694"/>
            <a:chExt cx="3846900" cy="916875"/>
          </a:xfrm>
        </p:grpSpPr>
        <p:sp>
          <p:nvSpPr>
            <p:cNvPr id="7" name="6 Rectángulo redondeado"/>
            <p:cNvSpPr/>
            <p:nvPr/>
          </p:nvSpPr>
          <p:spPr>
            <a:xfrm>
              <a:off x="175074" y="101729"/>
              <a:ext cx="3714776" cy="8798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42950" y="64694"/>
              <a:ext cx="3628876" cy="793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3600" b="1" dirty="0" smtClean="0"/>
                <a:t>Mesa Redonda: RIS3 ANDALUCÍA</a:t>
              </a:r>
              <a:endParaRPr lang="es-ES" sz="3600" b="1" kern="1200" dirty="0"/>
            </a:p>
          </p:txBody>
        </p:sp>
      </p:grpSp>
      <p:graphicFrame>
        <p:nvGraphicFramePr>
          <p:cNvPr id="12" name="11 Diagrama"/>
          <p:cNvGraphicFramePr/>
          <p:nvPr/>
        </p:nvGraphicFramePr>
        <p:xfrm>
          <a:off x="683568" y="1988840"/>
          <a:ext cx="8136904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12 Rectángulo redondeado"/>
          <p:cNvSpPr/>
          <p:nvPr/>
        </p:nvSpPr>
        <p:spPr>
          <a:xfrm>
            <a:off x="4499992" y="1988840"/>
            <a:ext cx="4320480" cy="144016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</a:rPr>
              <a:t>Implementación de RIS3 para lograr los objetivos de Europa 2020</a:t>
            </a:r>
            <a:endParaRPr lang="es-E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67544" y="4437112"/>
            <a:ext cx="4896544" cy="129614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S" sz="2800" dirty="0" smtClean="0">
                <a:solidFill>
                  <a:schemeClr val="tx2">
                    <a:lumMod val="75000"/>
                  </a:schemeClr>
                </a:solidFill>
              </a:rPr>
              <a:t>Papel de todos los actores regionales y de municipios: motores de innovación social</a:t>
            </a:r>
            <a:endParaRPr lang="es-E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00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467544" y="1412776"/>
          <a:ext cx="83529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467544" y="1412776"/>
          <a:ext cx="83529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/>
        </p:nvGraphicFramePr>
        <p:xfrm>
          <a:off x="3347864" y="404664"/>
          <a:ext cx="5429288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827584" y="4509120"/>
          <a:ext cx="784887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827584" y="1124744"/>
          <a:ext cx="8064896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179512" y="764704"/>
          <a:ext cx="2897791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3" name="12 Flecha abajo"/>
          <p:cNvSpPr/>
          <p:nvPr/>
        </p:nvSpPr>
        <p:spPr>
          <a:xfrm>
            <a:off x="4355976" y="4149080"/>
            <a:ext cx="500066" cy="28803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323528" y="4437112"/>
          <a:ext cx="172819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467544" y="1412776"/>
          <a:ext cx="83529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6"/>
          <p:cNvSpPr txBox="1">
            <a:spLocks noChangeArrowheads="1"/>
          </p:cNvSpPr>
          <p:nvPr/>
        </p:nvSpPr>
        <p:spPr bwMode="auto">
          <a:xfrm>
            <a:off x="395536" y="404143"/>
            <a:ext cx="8229600" cy="72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0" u="none" strike="noStrike" kern="1200" cap="none" spc="0" normalizeH="0" baseline="0" noProof="0" dirty="0" smtClean="0">
              <a:ln>
                <a:noFill/>
              </a:ln>
              <a:solidFill>
                <a:srgbClr val="8A004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1115616" y="1556792"/>
          <a:ext cx="727280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4788024" y="4293096"/>
          <a:ext cx="352839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1907704" y="548680"/>
          <a:ext cx="662473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Diagrama"/>
          <p:cNvGraphicFramePr/>
          <p:nvPr/>
        </p:nvGraphicFramePr>
        <p:xfrm>
          <a:off x="3779912" y="260648"/>
          <a:ext cx="4724598" cy="8430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2" name="21 Diagrama"/>
          <p:cNvGraphicFramePr/>
          <p:nvPr/>
        </p:nvGraphicFramePr>
        <p:xfrm>
          <a:off x="539552" y="2564904"/>
          <a:ext cx="813690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17 Flecha abajo"/>
          <p:cNvSpPr/>
          <p:nvPr/>
        </p:nvSpPr>
        <p:spPr>
          <a:xfrm>
            <a:off x="5220072" y="1052736"/>
            <a:ext cx="1152128" cy="216024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23" name="22 Diagrama"/>
          <p:cNvGraphicFramePr/>
          <p:nvPr/>
        </p:nvGraphicFramePr>
        <p:xfrm>
          <a:off x="899592" y="1340768"/>
          <a:ext cx="7786742" cy="893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467544" y="1412776"/>
          <a:ext cx="835292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5357</TotalTime>
  <Words>735</Words>
  <Application>Microsoft Office PowerPoint</Application>
  <PresentationFormat>Presentación en pantalla (4:3)</PresentationFormat>
  <Paragraphs>157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INERCO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RIS3 ANDALUCIA</dc:title>
  <dc:creator>A_IDEA</dc:creator>
  <cp:lastModifiedBy>smendez</cp:lastModifiedBy>
  <cp:revision>335</cp:revision>
  <dcterms:created xsi:type="dcterms:W3CDTF">2011-10-05T15:53:05Z</dcterms:created>
  <dcterms:modified xsi:type="dcterms:W3CDTF">2014-10-03T07:00:13Z</dcterms:modified>
</cp:coreProperties>
</file>