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97" r:id="rId2"/>
  </p:sldMasterIdLst>
  <p:notesMasterIdLst>
    <p:notesMasterId r:id="rId23"/>
  </p:notesMasterIdLst>
  <p:handoutMasterIdLst>
    <p:handoutMasterId r:id="rId24"/>
  </p:handoutMasterIdLst>
  <p:sldIdLst>
    <p:sldId id="258" r:id="rId3"/>
    <p:sldId id="259" r:id="rId4"/>
    <p:sldId id="279" r:id="rId5"/>
    <p:sldId id="268" r:id="rId6"/>
    <p:sldId id="280" r:id="rId7"/>
    <p:sldId id="267" r:id="rId8"/>
    <p:sldId id="270" r:id="rId9"/>
    <p:sldId id="283" r:id="rId10"/>
    <p:sldId id="262" r:id="rId11"/>
    <p:sldId id="272" r:id="rId12"/>
    <p:sldId id="286" r:id="rId13"/>
    <p:sldId id="289" r:id="rId14"/>
    <p:sldId id="288" r:id="rId15"/>
    <p:sldId id="293" r:id="rId16"/>
    <p:sldId id="275" r:id="rId17"/>
    <p:sldId id="294" r:id="rId18"/>
    <p:sldId id="298" r:id="rId19"/>
    <p:sldId id="300" r:id="rId20"/>
    <p:sldId id="301" r:id="rId21"/>
    <p:sldId id="302" r:id="rId22"/>
  </p:sldIdLst>
  <p:sldSz cx="10160000" cy="7618413"/>
  <p:notesSz cx="6797675" cy="9926638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752B"/>
    <a:srgbClr val="FBA129"/>
    <a:srgbClr val="FF8825"/>
    <a:srgbClr val="FFCC99"/>
    <a:srgbClr val="FF4C05"/>
    <a:srgbClr val="EE7A1A"/>
    <a:srgbClr val="FFFFCC"/>
    <a:srgbClr val="FF5B19"/>
    <a:srgbClr val="F62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8849" autoAdjust="0"/>
  </p:normalViewPr>
  <p:slideViewPr>
    <p:cSldViewPr>
      <p:cViewPr>
        <p:scale>
          <a:sx n="66" d="100"/>
          <a:sy n="66" d="100"/>
        </p:scale>
        <p:origin x="-2088" y="-930"/>
      </p:cViewPr>
      <p:guideLst>
        <p:guide orient="horz" pos="24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45.jpeg"/><Relationship Id="rId4" Type="http://schemas.openxmlformats.org/officeDocument/2006/relationships/image" Target="../media/image4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6C561A-DFD9-4C67-BB2C-3BDDD65979B8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529D9A43-39FC-4416-8D26-9CB30A206CF8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S" sz="1800" b="1" dirty="0" smtClean="0"/>
            <a:t>LA EFICIENCIA ENERGÉTICA </a:t>
          </a:r>
          <a:endParaRPr lang="es-ES_tradnl" sz="1800" b="1" dirty="0"/>
        </a:p>
      </dgm:t>
    </dgm:pt>
    <dgm:pt modelId="{58C84262-DF61-40DC-A076-0FDE4C76967B}" type="parTrans" cxnId="{D2CF47E9-829B-4670-8969-5A9F0BE93C5B}">
      <dgm:prSet/>
      <dgm:spPr/>
      <dgm:t>
        <a:bodyPr/>
        <a:lstStyle/>
        <a:p>
          <a:endParaRPr lang="es-ES_tradnl"/>
        </a:p>
      </dgm:t>
    </dgm:pt>
    <dgm:pt modelId="{6C3F76C8-6051-44D0-9BFA-EB7157C93361}" type="sibTrans" cxnId="{D2CF47E9-829B-4670-8969-5A9F0BE93C5B}">
      <dgm:prSet/>
      <dgm:spPr>
        <a:solidFill>
          <a:srgbClr val="FBA129"/>
        </a:solidFill>
      </dgm:spPr>
      <dgm:t>
        <a:bodyPr/>
        <a:lstStyle/>
        <a:p>
          <a:endParaRPr lang="es-ES_tradnl"/>
        </a:p>
      </dgm:t>
    </dgm:pt>
    <dgm:pt modelId="{3D1BCDBC-EBB9-4BA5-A528-3B03B9D0BABD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S" sz="1800" b="1" dirty="0" smtClean="0"/>
            <a:t>USO DE  LAS ENERGÍAS RENOVABLES</a:t>
          </a:r>
          <a:endParaRPr lang="es-ES_tradnl" sz="1800" b="1" dirty="0"/>
        </a:p>
      </dgm:t>
    </dgm:pt>
    <dgm:pt modelId="{F861A44B-FA97-4AAA-9E43-D4BEC273B6E1}" type="parTrans" cxnId="{278885EA-801F-43C0-8084-DD8FEDF22989}">
      <dgm:prSet/>
      <dgm:spPr/>
      <dgm:t>
        <a:bodyPr/>
        <a:lstStyle/>
        <a:p>
          <a:endParaRPr lang="es-ES_tradnl"/>
        </a:p>
      </dgm:t>
    </dgm:pt>
    <dgm:pt modelId="{B2F6D9F8-B82E-4AAC-91D6-E6BFA2435498}" type="sibTrans" cxnId="{278885EA-801F-43C0-8084-DD8FEDF22989}">
      <dgm:prSet/>
      <dgm:spPr>
        <a:solidFill>
          <a:srgbClr val="FBA129"/>
        </a:solidFill>
      </dgm:spPr>
      <dgm:t>
        <a:bodyPr/>
        <a:lstStyle/>
        <a:p>
          <a:endParaRPr lang="es-ES_tradnl"/>
        </a:p>
      </dgm:t>
    </dgm:pt>
    <dgm:pt modelId="{803523FF-F849-444D-93AD-903C3B812CEB}">
      <dgm:prSet phldrT="[Texto]"/>
      <dgm:spPr>
        <a:noFill/>
        <a:ln>
          <a:noFill/>
        </a:ln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MODELO ENERGÉTICO DEL GOBIERNO ANDALUZ</a:t>
          </a:r>
          <a:endParaRPr lang="es-ES_tradnl" b="1" dirty="0">
            <a:solidFill>
              <a:schemeClr val="tx1"/>
            </a:solidFill>
          </a:endParaRPr>
        </a:p>
      </dgm:t>
    </dgm:pt>
    <dgm:pt modelId="{63BCBFFB-0E79-41AA-A604-900660E02D8E}" type="parTrans" cxnId="{C8D3B3C7-23C8-4672-9195-E8CE99DFFA09}">
      <dgm:prSet/>
      <dgm:spPr/>
      <dgm:t>
        <a:bodyPr/>
        <a:lstStyle/>
        <a:p>
          <a:endParaRPr lang="es-ES_tradnl"/>
        </a:p>
      </dgm:t>
    </dgm:pt>
    <dgm:pt modelId="{49C507EC-F5EA-49C0-8456-D5751E07B3CE}" type="sibTrans" cxnId="{C8D3B3C7-23C8-4672-9195-E8CE99DFFA09}">
      <dgm:prSet/>
      <dgm:spPr/>
      <dgm:t>
        <a:bodyPr/>
        <a:lstStyle/>
        <a:p>
          <a:endParaRPr lang="es-ES_tradnl"/>
        </a:p>
      </dgm:t>
    </dgm:pt>
    <dgm:pt modelId="{85E4442F-7CDF-4766-AB7A-C5E9B8CC0E42}" type="pres">
      <dgm:prSet presAssocID="{2F6C561A-DFD9-4C67-BB2C-3BDDD65979B8}" presName="Name0" presStyleCnt="0">
        <dgm:presLayoutVars>
          <dgm:dir/>
          <dgm:resizeHandles val="exact"/>
        </dgm:presLayoutVars>
      </dgm:prSet>
      <dgm:spPr/>
    </dgm:pt>
    <dgm:pt modelId="{76C24576-EAF7-4A5B-AE1F-1252EE77AF48}" type="pres">
      <dgm:prSet presAssocID="{2F6C561A-DFD9-4C67-BB2C-3BDDD65979B8}" presName="vNodes" presStyleCnt="0"/>
      <dgm:spPr/>
    </dgm:pt>
    <dgm:pt modelId="{96F5C87E-52F8-412D-858F-AB479C150883}" type="pres">
      <dgm:prSet presAssocID="{529D9A43-39FC-4416-8D26-9CB30A206CF8}" presName="node" presStyleLbl="node1" presStyleIdx="0" presStyleCnt="3" custScaleX="134994" custScaleY="10778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E48944C-21B0-435E-A6C0-F40340E5E5C4}" type="pres">
      <dgm:prSet presAssocID="{6C3F76C8-6051-44D0-9BFA-EB7157C93361}" presName="spacerT" presStyleCnt="0"/>
      <dgm:spPr/>
    </dgm:pt>
    <dgm:pt modelId="{7E8616A1-B4DC-4643-9363-D146704AC594}" type="pres">
      <dgm:prSet presAssocID="{6C3F76C8-6051-44D0-9BFA-EB7157C93361}" presName="sibTrans" presStyleLbl="sibTrans2D1" presStyleIdx="0" presStyleCnt="2"/>
      <dgm:spPr/>
      <dgm:t>
        <a:bodyPr/>
        <a:lstStyle/>
        <a:p>
          <a:endParaRPr lang="es-ES_tradnl"/>
        </a:p>
      </dgm:t>
    </dgm:pt>
    <dgm:pt modelId="{D2CB25A9-20FE-4CB5-8DC2-47C9838CD7E1}" type="pres">
      <dgm:prSet presAssocID="{6C3F76C8-6051-44D0-9BFA-EB7157C93361}" presName="spacerB" presStyleCnt="0"/>
      <dgm:spPr/>
    </dgm:pt>
    <dgm:pt modelId="{919ECA59-AFB8-44E0-9052-167F4D37C6B8}" type="pres">
      <dgm:prSet presAssocID="{3D1BCDBC-EBB9-4BA5-A528-3B03B9D0BABD}" presName="node" presStyleLbl="node1" presStyleIdx="1" presStyleCnt="3" custScaleX="156286" custScaleY="10620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C2E4327-E372-4492-835B-CE969BA87A01}" type="pres">
      <dgm:prSet presAssocID="{2F6C561A-DFD9-4C67-BB2C-3BDDD65979B8}" presName="sibTransLast" presStyleLbl="sibTrans2D1" presStyleIdx="1" presStyleCnt="2" custLinFactX="-12410" custLinFactNeighborX="-100000" custLinFactNeighborY="-2766"/>
      <dgm:spPr/>
      <dgm:t>
        <a:bodyPr/>
        <a:lstStyle/>
        <a:p>
          <a:endParaRPr lang="es-ES_tradnl"/>
        </a:p>
      </dgm:t>
    </dgm:pt>
    <dgm:pt modelId="{B064E828-4BA5-4479-A7A2-B7A4BD9C8563}" type="pres">
      <dgm:prSet presAssocID="{2F6C561A-DFD9-4C67-BB2C-3BDDD65979B8}" presName="connectorText" presStyleLbl="sibTrans2D1" presStyleIdx="1" presStyleCnt="2"/>
      <dgm:spPr/>
      <dgm:t>
        <a:bodyPr/>
        <a:lstStyle/>
        <a:p>
          <a:endParaRPr lang="es-ES_tradnl"/>
        </a:p>
      </dgm:t>
    </dgm:pt>
    <dgm:pt modelId="{7E92B518-E134-420D-A787-4A036421759A}" type="pres">
      <dgm:prSet presAssocID="{2F6C561A-DFD9-4C67-BB2C-3BDDD65979B8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2DBAF105-52DF-4206-B357-77526E0A40D9}" type="presOf" srcId="{B2F6D9F8-B82E-4AAC-91D6-E6BFA2435498}" destId="{EC2E4327-E372-4492-835B-CE969BA87A01}" srcOrd="0" destOrd="0" presId="urn:microsoft.com/office/officeart/2005/8/layout/equation2"/>
    <dgm:cxn modelId="{D2CF47E9-829B-4670-8969-5A9F0BE93C5B}" srcId="{2F6C561A-DFD9-4C67-BB2C-3BDDD65979B8}" destId="{529D9A43-39FC-4416-8D26-9CB30A206CF8}" srcOrd="0" destOrd="0" parTransId="{58C84262-DF61-40DC-A076-0FDE4C76967B}" sibTransId="{6C3F76C8-6051-44D0-9BFA-EB7157C93361}"/>
    <dgm:cxn modelId="{22620D9D-9E69-46F7-A34B-91ACED9F68F5}" type="presOf" srcId="{3D1BCDBC-EBB9-4BA5-A528-3B03B9D0BABD}" destId="{919ECA59-AFB8-44E0-9052-167F4D37C6B8}" srcOrd="0" destOrd="0" presId="urn:microsoft.com/office/officeart/2005/8/layout/equation2"/>
    <dgm:cxn modelId="{0879E985-69D8-4586-B433-8874C4DD17A9}" type="presOf" srcId="{B2F6D9F8-B82E-4AAC-91D6-E6BFA2435498}" destId="{B064E828-4BA5-4479-A7A2-B7A4BD9C8563}" srcOrd="1" destOrd="0" presId="urn:microsoft.com/office/officeart/2005/8/layout/equation2"/>
    <dgm:cxn modelId="{278885EA-801F-43C0-8084-DD8FEDF22989}" srcId="{2F6C561A-DFD9-4C67-BB2C-3BDDD65979B8}" destId="{3D1BCDBC-EBB9-4BA5-A528-3B03B9D0BABD}" srcOrd="1" destOrd="0" parTransId="{F861A44B-FA97-4AAA-9E43-D4BEC273B6E1}" sibTransId="{B2F6D9F8-B82E-4AAC-91D6-E6BFA2435498}"/>
    <dgm:cxn modelId="{F5E91ACB-4EC6-45BF-A089-DAC64FAFD616}" type="presOf" srcId="{529D9A43-39FC-4416-8D26-9CB30A206CF8}" destId="{96F5C87E-52F8-412D-858F-AB479C150883}" srcOrd="0" destOrd="0" presId="urn:microsoft.com/office/officeart/2005/8/layout/equation2"/>
    <dgm:cxn modelId="{71D43F14-272D-49DE-8712-021028F26972}" type="presOf" srcId="{803523FF-F849-444D-93AD-903C3B812CEB}" destId="{7E92B518-E134-420D-A787-4A036421759A}" srcOrd="0" destOrd="0" presId="urn:microsoft.com/office/officeart/2005/8/layout/equation2"/>
    <dgm:cxn modelId="{5983598A-9CC7-4EA4-8380-214A19C89ABB}" type="presOf" srcId="{6C3F76C8-6051-44D0-9BFA-EB7157C93361}" destId="{7E8616A1-B4DC-4643-9363-D146704AC594}" srcOrd="0" destOrd="0" presId="urn:microsoft.com/office/officeart/2005/8/layout/equation2"/>
    <dgm:cxn modelId="{C8D3B3C7-23C8-4672-9195-E8CE99DFFA09}" srcId="{2F6C561A-DFD9-4C67-BB2C-3BDDD65979B8}" destId="{803523FF-F849-444D-93AD-903C3B812CEB}" srcOrd="2" destOrd="0" parTransId="{63BCBFFB-0E79-41AA-A604-900660E02D8E}" sibTransId="{49C507EC-F5EA-49C0-8456-D5751E07B3CE}"/>
    <dgm:cxn modelId="{1CA8A41D-C18A-4BD5-A2A7-31FF4023CFB6}" type="presOf" srcId="{2F6C561A-DFD9-4C67-BB2C-3BDDD65979B8}" destId="{85E4442F-7CDF-4766-AB7A-C5E9B8CC0E42}" srcOrd="0" destOrd="0" presId="urn:microsoft.com/office/officeart/2005/8/layout/equation2"/>
    <dgm:cxn modelId="{26354122-0055-4602-A03A-3E8BAFD03889}" type="presParOf" srcId="{85E4442F-7CDF-4766-AB7A-C5E9B8CC0E42}" destId="{76C24576-EAF7-4A5B-AE1F-1252EE77AF48}" srcOrd="0" destOrd="0" presId="urn:microsoft.com/office/officeart/2005/8/layout/equation2"/>
    <dgm:cxn modelId="{713B2D4A-EC36-43CE-B06C-1FF025FB16A5}" type="presParOf" srcId="{76C24576-EAF7-4A5B-AE1F-1252EE77AF48}" destId="{96F5C87E-52F8-412D-858F-AB479C150883}" srcOrd="0" destOrd="0" presId="urn:microsoft.com/office/officeart/2005/8/layout/equation2"/>
    <dgm:cxn modelId="{F807ADEE-6880-4890-90BB-9E79B9D6D2D7}" type="presParOf" srcId="{76C24576-EAF7-4A5B-AE1F-1252EE77AF48}" destId="{BE48944C-21B0-435E-A6C0-F40340E5E5C4}" srcOrd="1" destOrd="0" presId="urn:microsoft.com/office/officeart/2005/8/layout/equation2"/>
    <dgm:cxn modelId="{1802C901-CC9C-4A2B-8687-C4DF560A5902}" type="presParOf" srcId="{76C24576-EAF7-4A5B-AE1F-1252EE77AF48}" destId="{7E8616A1-B4DC-4643-9363-D146704AC594}" srcOrd="2" destOrd="0" presId="urn:microsoft.com/office/officeart/2005/8/layout/equation2"/>
    <dgm:cxn modelId="{733C2917-DAD0-452C-B763-34B9C2D287B7}" type="presParOf" srcId="{76C24576-EAF7-4A5B-AE1F-1252EE77AF48}" destId="{D2CB25A9-20FE-4CB5-8DC2-47C9838CD7E1}" srcOrd="3" destOrd="0" presId="urn:microsoft.com/office/officeart/2005/8/layout/equation2"/>
    <dgm:cxn modelId="{1F6D146E-6044-4E82-8EEB-89EEFAD5E834}" type="presParOf" srcId="{76C24576-EAF7-4A5B-AE1F-1252EE77AF48}" destId="{919ECA59-AFB8-44E0-9052-167F4D37C6B8}" srcOrd="4" destOrd="0" presId="urn:microsoft.com/office/officeart/2005/8/layout/equation2"/>
    <dgm:cxn modelId="{793E2A55-D407-4FA2-ABDA-1336227782F1}" type="presParOf" srcId="{85E4442F-7CDF-4766-AB7A-C5E9B8CC0E42}" destId="{EC2E4327-E372-4492-835B-CE969BA87A01}" srcOrd="1" destOrd="0" presId="urn:microsoft.com/office/officeart/2005/8/layout/equation2"/>
    <dgm:cxn modelId="{871B75E1-9EE2-4FAE-9D60-1631B3FDBCE3}" type="presParOf" srcId="{EC2E4327-E372-4492-835B-CE969BA87A01}" destId="{B064E828-4BA5-4479-A7A2-B7A4BD9C8563}" srcOrd="0" destOrd="0" presId="urn:microsoft.com/office/officeart/2005/8/layout/equation2"/>
    <dgm:cxn modelId="{D86D3402-8A75-4056-A43B-A9A2A1DB6438}" type="presParOf" srcId="{85E4442F-7CDF-4766-AB7A-C5E9B8CC0E42}" destId="{7E92B518-E134-420D-A787-4A036421759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2A41B5-E87D-4091-A35E-61F742607C94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AE74F01B-10E6-45EC-9E27-5828BD5D2E30}">
      <dgm:prSet phldrT="[Texto]"/>
      <dgm:spPr>
        <a:solidFill>
          <a:srgbClr val="FBA129"/>
        </a:solidFill>
      </dgm:spPr>
      <dgm:t>
        <a:bodyPr/>
        <a:lstStyle/>
        <a:p>
          <a:r>
            <a:rPr lang="es-ES" b="1" dirty="0" smtClean="0"/>
            <a:t>REDUCIR LAS EMISIONES DE GASES DE EFECTO INVERNADERO EN UN 20%.</a:t>
          </a:r>
        </a:p>
        <a:p>
          <a:endParaRPr lang="es-ES_tradnl" dirty="0"/>
        </a:p>
      </dgm:t>
    </dgm:pt>
    <dgm:pt modelId="{45BEEEA9-BE75-4513-AFB2-01FD1CADFBAA}" type="parTrans" cxnId="{15ED8ABD-D7FA-4832-99B7-D4B8D1052C73}">
      <dgm:prSet/>
      <dgm:spPr/>
      <dgm:t>
        <a:bodyPr/>
        <a:lstStyle/>
        <a:p>
          <a:endParaRPr lang="es-ES_tradnl"/>
        </a:p>
      </dgm:t>
    </dgm:pt>
    <dgm:pt modelId="{D2F01E94-583E-420E-A431-807A81278C70}" type="sibTrans" cxnId="{15ED8ABD-D7FA-4832-99B7-D4B8D1052C73}">
      <dgm:prSet/>
      <dgm:spPr/>
      <dgm:t>
        <a:bodyPr/>
        <a:lstStyle/>
        <a:p>
          <a:endParaRPr lang="es-ES_tradnl"/>
        </a:p>
      </dgm:t>
    </dgm:pt>
    <dgm:pt modelId="{54974103-FECE-49A4-851E-27F1F33781E3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b="1" dirty="0" smtClean="0"/>
            <a:t>AHORRAR EL 20% DEL CONSUMO DE ENERGÍA MEDIANTE UNA MAYOR EFICIENCIA ENERGÉTICA </a:t>
          </a:r>
        </a:p>
        <a:p>
          <a:endParaRPr lang="es-ES_tradnl" dirty="0"/>
        </a:p>
      </dgm:t>
    </dgm:pt>
    <dgm:pt modelId="{B368A97F-400A-41ED-81C7-68BB70073D6F}" type="parTrans" cxnId="{E8ACBB41-E3B0-44E4-9B24-73126A801796}">
      <dgm:prSet/>
      <dgm:spPr/>
      <dgm:t>
        <a:bodyPr/>
        <a:lstStyle/>
        <a:p>
          <a:endParaRPr lang="es-ES_tradnl"/>
        </a:p>
      </dgm:t>
    </dgm:pt>
    <dgm:pt modelId="{2537C1EF-D202-4F0C-AFA2-B93E95CEB3DD}" type="sibTrans" cxnId="{E8ACBB41-E3B0-44E4-9B24-73126A801796}">
      <dgm:prSet/>
      <dgm:spPr/>
      <dgm:t>
        <a:bodyPr/>
        <a:lstStyle/>
        <a:p>
          <a:endParaRPr lang="es-ES_tradnl"/>
        </a:p>
      </dgm:t>
    </dgm:pt>
    <dgm:pt modelId="{FE6746EB-0CB0-45FA-A4A4-6CB761F57C74}">
      <dgm:prSet phldrT="[Texto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ES" b="1" dirty="0" smtClean="0"/>
            <a:t>PROMOVER LAS ENERGÍAS RENOVABLES HASTA EL 20%</a:t>
          </a:r>
          <a:endParaRPr lang="es-ES_tradnl" b="1" dirty="0"/>
        </a:p>
      </dgm:t>
    </dgm:pt>
    <dgm:pt modelId="{87E19C5F-A32D-4B30-8357-FF42F7460015}" type="parTrans" cxnId="{5AFA31A9-469A-45CB-A13B-4C9B98ACCA46}">
      <dgm:prSet/>
      <dgm:spPr/>
      <dgm:t>
        <a:bodyPr/>
        <a:lstStyle/>
        <a:p>
          <a:endParaRPr lang="es-ES_tradnl"/>
        </a:p>
      </dgm:t>
    </dgm:pt>
    <dgm:pt modelId="{EE2A396A-5175-4ADD-9F86-0A8D5FE7E238}" type="sibTrans" cxnId="{5AFA31A9-469A-45CB-A13B-4C9B98ACCA46}">
      <dgm:prSet/>
      <dgm:spPr/>
      <dgm:t>
        <a:bodyPr/>
        <a:lstStyle/>
        <a:p>
          <a:endParaRPr lang="es-ES_tradnl"/>
        </a:p>
      </dgm:t>
    </dgm:pt>
    <dgm:pt modelId="{2D7BC6E3-7F15-4E87-883E-D5FEFE2B8B72}" type="pres">
      <dgm:prSet presAssocID="{5F2A41B5-E87D-4091-A35E-61F742607C94}" presName="Name0" presStyleCnt="0">
        <dgm:presLayoutVars>
          <dgm:dir/>
          <dgm:resizeHandles val="exact"/>
        </dgm:presLayoutVars>
      </dgm:prSet>
      <dgm:spPr/>
    </dgm:pt>
    <dgm:pt modelId="{49082728-47C7-4181-B1B0-88BE3BF4D358}" type="pres">
      <dgm:prSet presAssocID="{5F2A41B5-E87D-4091-A35E-61F742607C94}" presName="fgShape" presStyleLbl="fgShp" presStyleIdx="0" presStyleCnt="1"/>
      <dgm:spPr>
        <a:solidFill>
          <a:schemeClr val="accent6">
            <a:lumMod val="60000"/>
            <a:lumOff val="40000"/>
          </a:schemeClr>
        </a:solidFill>
      </dgm:spPr>
    </dgm:pt>
    <dgm:pt modelId="{AF368707-34F7-4DA6-BC26-9D9B30150CDB}" type="pres">
      <dgm:prSet presAssocID="{5F2A41B5-E87D-4091-A35E-61F742607C94}" presName="linComp" presStyleCnt="0"/>
      <dgm:spPr/>
    </dgm:pt>
    <dgm:pt modelId="{46CEFD73-BF0A-4D76-8499-73E59E5B23B7}" type="pres">
      <dgm:prSet presAssocID="{AE74F01B-10E6-45EC-9E27-5828BD5D2E30}" presName="compNode" presStyleCnt="0"/>
      <dgm:spPr/>
    </dgm:pt>
    <dgm:pt modelId="{F264E37E-A577-4C4C-AD55-F95E3FF678B2}" type="pres">
      <dgm:prSet presAssocID="{AE74F01B-10E6-45EC-9E27-5828BD5D2E30}" presName="bkgdShape" presStyleLbl="node1" presStyleIdx="0" presStyleCnt="3"/>
      <dgm:spPr/>
      <dgm:t>
        <a:bodyPr/>
        <a:lstStyle/>
        <a:p>
          <a:endParaRPr lang="es-ES_tradnl"/>
        </a:p>
      </dgm:t>
    </dgm:pt>
    <dgm:pt modelId="{B9F569D5-C5EA-4D4E-993A-E06C7A00182A}" type="pres">
      <dgm:prSet presAssocID="{AE74F01B-10E6-45EC-9E27-5828BD5D2E30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0673527-0EE2-42BE-B05C-45953193BFD2}" type="pres">
      <dgm:prSet presAssocID="{AE74F01B-10E6-45EC-9E27-5828BD5D2E30}" presName="invisiNode" presStyleLbl="node1" presStyleIdx="0" presStyleCnt="3"/>
      <dgm:spPr/>
    </dgm:pt>
    <dgm:pt modelId="{389A879A-1704-4207-A4F1-C35B7B1EE867}" type="pres">
      <dgm:prSet presAssocID="{AE74F01B-10E6-45EC-9E27-5828BD5D2E30}" presName="imagNode" presStyleLbl="fgImgPlace1" presStyleIdx="0" presStyleCnt="3"/>
      <dgm:spPr/>
    </dgm:pt>
    <dgm:pt modelId="{5F925608-3273-47CF-89C0-6A58C563A9AF}" type="pres">
      <dgm:prSet presAssocID="{D2F01E94-583E-420E-A431-807A81278C70}" presName="sibTrans" presStyleLbl="sibTrans2D1" presStyleIdx="0" presStyleCnt="0"/>
      <dgm:spPr/>
      <dgm:t>
        <a:bodyPr/>
        <a:lstStyle/>
        <a:p>
          <a:endParaRPr lang="es-ES_tradnl"/>
        </a:p>
      </dgm:t>
    </dgm:pt>
    <dgm:pt modelId="{FBC1EDFD-611D-4A29-BC6E-6D74C7E43231}" type="pres">
      <dgm:prSet presAssocID="{54974103-FECE-49A4-851E-27F1F33781E3}" presName="compNode" presStyleCnt="0"/>
      <dgm:spPr/>
    </dgm:pt>
    <dgm:pt modelId="{7779BADA-1A7F-4836-8EFE-3ACFFA6C5946}" type="pres">
      <dgm:prSet presAssocID="{54974103-FECE-49A4-851E-27F1F33781E3}" presName="bkgdShape" presStyleLbl="node1" presStyleIdx="1" presStyleCnt="3"/>
      <dgm:spPr/>
      <dgm:t>
        <a:bodyPr/>
        <a:lstStyle/>
        <a:p>
          <a:endParaRPr lang="es-ES_tradnl"/>
        </a:p>
      </dgm:t>
    </dgm:pt>
    <dgm:pt modelId="{74164FA8-4425-495A-B369-6C4870C98CD1}" type="pres">
      <dgm:prSet presAssocID="{54974103-FECE-49A4-851E-27F1F33781E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F2CFBD5-7BD3-4014-9CED-6764B15D6D94}" type="pres">
      <dgm:prSet presAssocID="{54974103-FECE-49A4-851E-27F1F33781E3}" presName="invisiNode" presStyleLbl="node1" presStyleIdx="1" presStyleCnt="3"/>
      <dgm:spPr/>
    </dgm:pt>
    <dgm:pt modelId="{1C23DDB9-3335-4ECA-BE87-85126B326202}" type="pres">
      <dgm:prSet presAssocID="{54974103-FECE-49A4-851E-27F1F33781E3}" presName="imagNode" presStyleLbl="fgImgPlace1" presStyleIdx="1" presStyleCnt="3"/>
      <dgm:spPr/>
    </dgm:pt>
    <dgm:pt modelId="{18EB26D2-E6F9-480C-9C0A-CB2794B616AA}" type="pres">
      <dgm:prSet presAssocID="{2537C1EF-D202-4F0C-AFA2-B93E95CEB3DD}" presName="sibTrans" presStyleLbl="sibTrans2D1" presStyleIdx="0" presStyleCnt="0"/>
      <dgm:spPr/>
      <dgm:t>
        <a:bodyPr/>
        <a:lstStyle/>
        <a:p>
          <a:endParaRPr lang="es-ES_tradnl"/>
        </a:p>
      </dgm:t>
    </dgm:pt>
    <dgm:pt modelId="{8D65B95B-8D14-4291-A6FC-0154D762975F}" type="pres">
      <dgm:prSet presAssocID="{FE6746EB-0CB0-45FA-A4A4-6CB761F57C74}" presName="compNode" presStyleCnt="0"/>
      <dgm:spPr/>
    </dgm:pt>
    <dgm:pt modelId="{37D2FBE1-B0CA-479B-93ED-4FE1CA6B262A}" type="pres">
      <dgm:prSet presAssocID="{FE6746EB-0CB0-45FA-A4A4-6CB761F57C74}" presName="bkgdShape" presStyleLbl="node1" presStyleIdx="2" presStyleCnt="3"/>
      <dgm:spPr/>
      <dgm:t>
        <a:bodyPr/>
        <a:lstStyle/>
        <a:p>
          <a:endParaRPr lang="es-ES_tradnl"/>
        </a:p>
      </dgm:t>
    </dgm:pt>
    <dgm:pt modelId="{F55C599A-1F94-4C38-A6FF-AC512051E24B}" type="pres">
      <dgm:prSet presAssocID="{FE6746EB-0CB0-45FA-A4A4-6CB761F57C74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3C3E6AC-32FD-4E98-AE5B-550373D948D4}" type="pres">
      <dgm:prSet presAssocID="{FE6746EB-0CB0-45FA-A4A4-6CB761F57C74}" presName="invisiNode" presStyleLbl="node1" presStyleIdx="2" presStyleCnt="3"/>
      <dgm:spPr/>
    </dgm:pt>
    <dgm:pt modelId="{6E4BBA3F-70B6-4059-9921-3519CDBB6B32}" type="pres">
      <dgm:prSet presAssocID="{FE6746EB-0CB0-45FA-A4A4-6CB761F57C74}" presName="imagNode" presStyleLbl="fgImgPlace1" presStyleIdx="2" presStyleCnt="3"/>
      <dgm:spPr/>
    </dgm:pt>
  </dgm:ptLst>
  <dgm:cxnLst>
    <dgm:cxn modelId="{5AFA31A9-469A-45CB-A13B-4C9B98ACCA46}" srcId="{5F2A41B5-E87D-4091-A35E-61F742607C94}" destId="{FE6746EB-0CB0-45FA-A4A4-6CB761F57C74}" srcOrd="2" destOrd="0" parTransId="{87E19C5F-A32D-4B30-8357-FF42F7460015}" sibTransId="{EE2A396A-5175-4ADD-9F86-0A8D5FE7E238}"/>
    <dgm:cxn modelId="{10D466BB-747A-4B90-96CB-3F682D785C26}" type="presOf" srcId="{54974103-FECE-49A4-851E-27F1F33781E3}" destId="{7779BADA-1A7F-4836-8EFE-3ACFFA6C5946}" srcOrd="0" destOrd="0" presId="urn:microsoft.com/office/officeart/2005/8/layout/hList7"/>
    <dgm:cxn modelId="{E8ACBB41-E3B0-44E4-9B24-73126A801796}" srcId="{5F2A41B5-E87D-4091-A35E-61F742607C94}" destId="{54974103-FECE-49A4-851E-27F1F33781E3}" srcOrd="1" destOrd="0" parTransId="{B368A97F-400A-41ED-81C7-68BB70073D6F}" sibTransId="{2537C1EF-D202-4F0C-AFA2-B93E95CEB3DD}"/>
    <dgm:cxn modelId="{ABEB89ED-B745-4128-9EE9-6C621350F749}" type="presOf" srcId="{54974103-FECE-49A4-851E-27F1F33781E3}" destId="{74164FA8-4425-495A-B369-6C4870C98CD1}" srcOrd="1" destOrd="0" presId="urn:microsoft.com/office/officeart/2005/8/layout/hList7"/>
    <dgm:cxn modelId="{23BCFD7D-0EE8-4D9F-B520-D9C4DE725084}" type="presOf" srcId="{2537C1EF-D202-4F0C-AFA2-B93E95CEB3DD}" destId="{18EB26D2-E6F9-480C-9C0A-CB2794B616AA}" srcOrd="0" destOrd="0" presId="urn:microsoft.com/office/officeart/2005/8/layout/hList7"/>
    <dgm:cxn modelId="{96045F1D-6AB6-47CF-880A-092A17E0AA2F}" type="presOf" srcId="{AE74F01B-10E6-45EC-9E27-5828BD5D2E30}" destId="{F264E37E-A577-4C4C-AD55-F95E3FF678B2}" srcOrd="0" destOrd="0" presId="urn:microsoft.com/office/officeart/2005/8/layout/hList7"/>
    <dgm:cxn modelId="{A9425165-700A-4EA1-B712-336BBB8B89B1}" type="presOf" srcId="{D2F01E94-583E-420E-A431-807A81278C70}" destId="{5F925608-3273-47CF-89C0-6A58C563A9AF}" srcOrd="0" destOrd="0" presId="urn:microsoft.com/office/officeart/2005/8/layout/hList7"/>
    <dgm:cxn modelId="{15ED8ABD-D7FA-4832-99B7-D4B8D1052C73}" srcId="{5F2A41B5-E87D-4091-A35E-61F742607C94}" destId="{AE74F01B-10E6-45EC-9E27-5828BD5D2E30}" srcOrd="0" destOrd="0" parTransId="{45BEEEA9-BE75-4513-AFB2-01FD1CADFBAA}" sibTransId="{D2F01E94-583E-420E-A431-807A81278C70}"/>
    <dgm:cxn modelId="{C79FDA91-46C5-436B-AAA2-5BED95BA35F1}" type="presOf" srcId="{FE6746EB-0CB0-45FA-A4A4-6CB761F57C74}" destId="{F55C599A-1F94-4C38-A6FF-AC512051E24B}" srcOrd="1" destOrd="0" presId="urn:microsoft.com/office/officeart/2005/8/layout/hList7"/>
    <dgm:cxn modelId="{6BDC6891-0F03-420F-8571-71F3DD26B2B4}" type="presOf" srcId="{FE6746EB-0CB0-45FA-A4A4-6CB761F57C74}" destId="{37D2FBE1-B0CA-479B-93ED-4FE1CA6B262A}" srcOrd="0" destOrd="0" presId="urn:microsoft.com/office/officeart/2005/8/layout/hList7"/>
    <dgm:cxn modelId="{0CE735C5-5688-415C-87EB-C0E040FE065D}" type="presOf" srcId="{AE74F01B-10E6-45EC-9E27-5828BD5D2E30}" destId="{B9F569D5-C5EA-4D4E-993A-E06C7A00182A}" srcOrd="1" destOrd="0" presId="urn:microsoft.com/office/officeart/2005/8/layout/hList7"/>
    <dgm:cxn modelId="{0168CB9F-5C5C-4CF2-8C15-FCF37927540F}" type="presOf" srcId="{5F2A41B5-E87D-4091-A35E-61F742607C94}" destId="{2D7BC6E3-7F15-4E87-883E-D5FEFE2B8B72}" srcOrd="0" destOrd="0" presId="urn:microsoft.com/office/officeart/2005/8/layout/hList7"/>
    <dgm:cxn modelId="{84BCEB9D-0464-42A8-B761-64EDF2E19BE3}" type="presParOf" srcId="{2D7BC6E3-7F15-4E87-883E-D5FEFE2B8B72}" destId="{49082728-47C7-4181-B1B0-88BE3BF4D358}" srcOrd="0" destOrd="0" presId="urn:microsoft.com/office/officeart/2005/8/layout/hList7"/>
    <dgm:cxn modelId="{0B0ECD2D-F910-431A-AD24-096AA25887A2}" type="presParOf" srcId="{2D7BC6E3-7F15-4E87-883E-D5FEFE2B8B72}" destId="{AF368707-34F7-4DA6-BC26-9D9B30150CDB}" srcOrd="1" destOrd="0" presId="urn:microsoft.com/office/officeart/2005/8/layout/hList7"/>
    <dgm:cxn modelId="{948AD96E-32C3-4B95-AA69-37A60017D75D}" type="presParOf" srcId="{AF368707-34F7-4DA6-BC26-9D9B30150CDB}" destId="{46CEFD73-BF0A-4D76-8499-73E59E5B23B7}" srcOrd="0" destOrd="0" presId="urn:microsoft.com/office/officeart/2005/8/layout/hList7"/>
    <dgm:cxn modelId="{EA0F1A1B-D761-4214-9592-32E7C6361169}" type="presParOf" srcId="{46CEFD73-BF0A-4D76-8499-73E59E5B23B7}" destId="{F264E37E-A577-4C4C-AD55-F95E3FF678B2}" srcOrd="0" destOrd="0" presId="urn:microsoft.com/office/officeart/2005/8/layout/hList7"/>
    <dgm:cxn modelId="{90E7F4AF-0930-4AAE-B4E4-A3496C3A98EA}" type="presParOf" srcId="{46CEFD73-BF0A-4D76-8499-73E59E5B23B7}" destId="{B9F569D5-C5EA-4D4E-993A-E06C7A00182A}" srcOrd="1" destOrd="0" presId="urn:microsoft.com/office/officeart/2005/8/layout/hList7"/>
    <dgm:cxn modelId="{68E31143-53C9-40D1-949D-2E535968F841}" type="presParOf" srcId="{46CEFD73-BF0A-4D76-8499-73E59E5B23B7}" destId="{C0673527-0EE2-42BE-B05C-45953193BFD2}" srcOrd="2" destOrd="0" presId="urn:microsoft.com/office/officeart/2005/8/layout/hList7"/>
    <dgm:cxn modelId="{6440C741-2EFB-46A5-994F-B0E6893A9240}" type="presParOf" srcId="{46CEFD73-BF0A-4D76-8499-73E59E5B23B7}" destId="{389A879A-1704-4207-A4F1-C35B7B1EE867}" srcOrd="3" destOrd="0" presId="urn:microsoft.com/office/officeart/2005/8/layout/hList7"/>
    <dgm:cxn modelId="{A810E1B6-F0B7-4B38-B635-B6FCAA298864}" type="presParOf" srcId="{AF368707-34F7-4DA6-BC26-9D9B30150CDB}" destId="{5F925608-3273-47CF-89C0-6A58C563A9AF}" srcOrd="1" destOrd="0" presId="urn:microsoft.com/office/officeart/2005/8/layout/hList7"/>
    <dgm:cxn modelId="{48DA4FDE-8FB0-4043-A909-3C767381E50C}" type="presParOf" srcId="{AF368707-34F7-4DA6-BC26-9D9B30150CDB}" destId="{FBC1EDFD-611D-4A29-BC6E-6D74C7E43231}" srcOrd="2" destOrd="0" presId="urn:microsoft.com/office/officeart/2005/8/layout/hList7"/>
    <dgm:cxn modelId="{C3432DCC-6FD1-48FE-B46D-3AFFDB4B4B4F}" type="presParOf" srcId="{FBC1EDFD-611D-4A29-BC6E-6D74C7E43231}" destId="{7779BADA-1A7F-4836-8EFE-3ACFFA6C5946}" srcOrd="0" destOrd="0" presId="urn:microsoft.com/office/officeart/2005/8/layout/hList7"/>
    <dgm:cxn modelId="{060DDA12-AC08-4EF6-8304-D32CEA162821}" type="presParOf" srcId="{FBC1EDFD-611D-4A29-BC6E-6D74C7E43231}" destId="{74164FA8-4425-495A-B369-6C4870C98CD1}" srcOrd="1" destOrd="0" presId="urn:microsoft.com/office/officeart/2005/8/layout/hList7"/>
    <dgm:cxn modelId="{11734C88-6973-4562-A8BE-9AAD145D761E}" type="presParOf" srcId="{FBC1EDFD-611D-4A29-BC6E-6D74C7E43231}" destId="{3F2CFBD5-7BD3-4014-9CED-6764B15D6D94}" srcOrd="2" destOrd="0" presId="urn:microsoft.com/office/officeart/2005/8/layout/hList7"/>
    <dgm:cxn modelId="{48D62EB5-DA50-4C34-AA5E-BC407A91916A}" type="presParOf" srcId="{FBC1EDFD-611D-4A29-BC6E-6D74C7E43231}" destId="{1C23DDB9-3335-4ECA-BE87-85126B326202}" srcOrd="3" destOrd="0" presId="urn:microsoft.com/office/officeart/2005/8/layout/hList7"/>
    <dgm:cxn modelId="{57AA921E-A7E6-4DE3-BBCA-DFF245A49827}" type="presParOf" srcId="{AF368707-34F7-4DA6-BC26-9D9B30150CDB}" destId="{18EB26D2-E6F9-480C-9C0A-CB2794B616AA}" srcOrd="3" destOrd="0" presId="urn:microsoft.com/office/officeart/2005/8/layout/hList7"/>
    <dgm:cxn modelId="{103D66B9-5127-4BDD-B76A-BAAA1A65416B}" type="presParOf" srcId="{AF368707-34F7-4DA6-BC26-9D9B30150CDB}" destId="{8D65B95B-8D14-4291-A6FC-0154D762975F}" srcOrd="4" destOrd="0" presId="urn:microsoft.com/office/officeart/2005/8/layout/hList7"/>
    <dgm:cxn modelId="{E11445E9-3236-4221-9D0B-1AD47C6A27E0}" type="presParOf" srcId="{8D65B95B-8D14-4291-A6FC-0154D762975F}" destId="{37D2FBE1-B0CA-479B-93ED-4FE1CA6B262A}" srcOrd="0" destOrd="0" presId="urn:microsoft.com/office/officeart/2005/8/layout/hList7"/>
    <dgm:cxn modelId="{0569CD7C-F061-4847-8E29-0D468AE45FCC}" type="presParOf" srcId="{8D65B95B-8D14-4291-A6FC-0154D762975F}" destId="{F55C599A-1F94-4C38-A6FF-AC512051E24B}" srcOrd="1" destOrd="0" presId="urn:microsoft.com/office/officeart/2005/8/layout/hList7"/>
    <dgm:cxn modelId="{5FF880D6-83D1-4EFD-8C76-8FEA0C9D70B9}" type="presParOf" srcId="{8D65B95B-8D14-4291-A6FC-0154D762975F}" destId="{C3C3E6AC-32FD-4E98-AE5B-550373D948D4}" srcOrd="2" destOrd="0" presId="urn:microsoft.com/office/officeart/2005/8/layout/hList7"/>
    <dgm:cxn modelId="{1F5C6EC0-8B2C-450F-8E5E-5D6B6DCBFA60}" type="presParOf" srcId="{8D65B95B-8D14-4291-A6FC-0154D762975F}" destId="{6E4BBA3F-70B6-4059-9921-3519CDBB6B3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305842-4C75-44D3-88A0-4C581488C537}" type="doc">
      <dgm:prSet loTypeId="urn:microsoft.com/office/officeart/2005/8/layout/vProcess5" loCatId="process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es-ES_tradnl"/>
        </a:p>
      </dgm:t>
    </dgm:pt>
    <dgm:pt modelId="{E1BD51E7-1BB8-4AF6-BB79-E9C94006065F}">
      <dgm:prSet phldrT="[Texto]" custT="1"/>
      <dgm:spPr/>
      <dgm:t>
        <a:bodyPr/>
        <a:lstStyle/>
        <a:p>
          <a:r>
            <a:rPr lang="es-ES_tradnl" sz="2800" dirty="0" smtClean="0"/>
            <a:t>Plan de impulso a la contratación de servicios energéticos</a:t>
          </a:r>
          <a:endParaRPr lang="es-ES_tradnl" sz="2800" dirty="0"/>
        </a:p>
      </dgm:t>
    </dgm:pt>
    <dgm:pt modelId="{9EBC1758-E9A5-49BC-998C-C4EFF2FC1236}" type="parTrans" cxnId="{6BB00B5E-BFD2-439C-8439-96C9BC2C70AB}">
      <dgm:prSet/>
      <dgm:spPr/>
      <dgm:t>
        <a:bodyPr/>
        <a:lstStyle/>
        <a:p>
          <a:endParaRPr lang="es-ES_tradnl"/>
        </a:p>
      </dgm:t>
    </dgm:pt>
    <dgm:pt modelId="{2342AA95-0D14-48A7-84B9-33D2BD261EE6}" type="sibTrans" cxnId="{6BB00B5E-BFD2-439C-8439-96C9BC2C70AB}">
      <dgm:prSet/>
      <dgm:spPr/>
      <dgm:t>
        <a:bodyPr/>
        <a:lstStyle/>
        <a:p>
          <a:endParaRPr lang="es-ES_tradnl"/>
        </a:p>
      </dgm:t>
    </dgm:pt>
    <dgm:pt modelId="{0E7CAC31-1594-4E11-B847-EFDC2D2C0FB3}">
      <dgm:prSet phldrT="[Texto]"/>
      <dgm:spPr/>
      <dgm:t>
        <a:bodyPr/>
        <a:lstStyle/>
        <a:p>
          <a:r>
            <a:rPr lang="es-ES_tradnl" dirty="0" smtClean="0"/>
            <a:t>La realización de </a:t>
          </a:r>
          <a:r>
            <a:rPr lang="es-ES_tradnl" b="1" dirty="0" smtClean="0"/>
            <a:t>2.000 proyectos en centros públicos</a:t>
          </a:r>
          <a:r>
            <a:rPr lang="es-ES_tradnl" dirty="0" smtClean="0"/>
            <a:t>, </a:t>
          </a:r>
        </a:p>
        <a:p>
          <a:r>
            <a:rPr lang="es-ES_tradnl" dirty="0" smtClean="0"/>
            <a:t>1.000 pertenecerían a la administración autonómica y local, </a:t>
          </a:r>
        </a:p>
        <a:p>
          <a:r>
            <a:rPr lang="es-ES_tradnl" dirty="0" smtClean="0"/>
            <a:t>Y 1.000 a la administración general del estado.</a:t>
          </a:r>
          <a:endParaRPr lang="es-ES_tradnl" dirty="0"/>
        </a:p>
      </dgm:t>
    </dgm:pt>
    <dgm:pt modelId="{DA922447-3CDB-4397-9148-495575D80775}" type="parTrans" cxnId="{E21A0585-51D6-4CAA-ADDA-120CA4669918}">
      <dgm:prSet/>
      <dgm:spPr/>
      <dgm:t>
        <a:bodyPr/>
        <a:lstStyle/>
        <a:p>
          <a:endParaRPr lang="es-ES_tradnl"/>
        </a:p>
      </dgm:t>
    </dgm:pt>
    <dgm:pt modelId="{F7E2DBD3-BB58-4AB7-882B-D92771DB76C8}" type="sibTrans" cxnId="{E21A0585-51D6-4CAA-ADDA-120CA4669918}">
      <dgm:prSet/>
      <dgm:spPr/>
      <dgm:t>
        <a:bodyPr/>
        <a:lstStyle/>
        <a:p>
          <a:endParaRPr lang="es-ES_tradnl"/>
        </a:p>
      </dgm:t>
    </dgm:pt>
    <dgm:pt modelId="{A7F0E63A-822B-4D45-A8F3-4B45755057D4}">
      <dgm:prSet phldrT="[Texto]"/>
      <dgm:spPr/>
      <dgm:t>
        <a:bodyPr/>
        <a:lstStyle/>
        <a:p>
          <a:r>
            <a:rPr lang="es-ES_tradnl" dirty="0" smtClean="0"/>
            <a:t>Participación de </a:t>
          </a:r>
          <a:r>
            <a:rPr lang="es-ES_tradnl" b="1" dirty="0" smtClean="0"/>
            <a:t>78 ayuntamientos</a:t>
          </a:r>
          <a:r>
            <a:rPr lang="es-ES_tradnl" dirty="0" smtClean="0"/>
            <a:t>,  captación de un importe de fondos de </a:t>
          </a:r>
          <a:r>
            <a:rPr lang="es-ES_tradnl" b="1" dirty="0" smtClean="0"/>
            <a:t>17 millones de euros </a:t>
          </a:r>
          <a:r>
            <a:rPr lang="es-ES_tradnl" dirty="0" smtClean="0"/>
            <a:t>de los 80 con los que estaba dotado el plan nacional</a:t>
          </a:r>
          <a:endParaRPr lang="es-ES_tradnl" dirty="0"/>
        </a:p>
      </dgm:t>
    </dgm:pt>
    <dgm:pt modelId="{BD0692C9-C237-43A4-88D3-0599075E3C92}" type="parTrans" cxnId="{F9A7D42C-DD76-4337-9267-8249328A2804}">
      <dgm:prSet/>
      <dgm:spPr/>
      <dgm:t>
        <a:bodyPr/>
        <a:lstStyle/>
        <a:p>
          <a:endParaRPr lang="es-ES_tradnl"/>
        </a:p>
      </dgm:t>
    </dgm:pt>
    <dgm:pt modelId="{AE32D536-AC0F-4134-8DAB-61427B001B2D}" type="sibTrans" cxnId="{F9A7D42C-DD76-4337-9267-8249328A2804}">
      <dgm:prSet/>
      <dgm:spPr/>
      <dgm:t>
        <a:bodyPr/>
        <a:lstStyle/>
        <a:p>
          <a:endParaRPr lang="es-ES_tradnl"/>
        </a:p>
      </dgm:t>
    </dgm:pt>
    <dgm:pt modelId="{B60D4576-0F77-4BBF-B53A-4AD71A87CB1E}" type="pres">
      <dgm:prSet presAssocID="{65305842-4C75-44D3-88A0-4C581488C53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B2998178-BB18-4BD2-BBB2-03997F871812}" type="pres">
      <dgm:prSet presAssocID="{65305842-4C75-44D3-88A0-4C581488C537}" presName="dummyMaxCanvas" presStyleCnt="0">
        <dgm:presLayoutVars/>
      </dgm:prSet>
      <dgm:spPr/>
      <dgm:t>
        <a:bodyPr/>
        <a:lstStyle/>
        <a:p>
          <a:endParaRPr lang="es-ES_tradnl"/>
        </a:p>
      </dgm:t>
    </dgm:pt>
    <dgm:pt modelId="{0A0CD77A-4E09-4A62-AA8F-26437242F485}" type="pres">
      <dgm:prSet presAssocID="{65305842-4C75-44D3-88A0-4C581488C537}" presName="ThreeNodes_1" presStyleLbl="node1" presStyleIdx="0" presStyleCnt="3" custLinFactNeighborX="5737" custLinFactNeighborY="1251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7130617-3D97-4009-8D9C-094A27A63BBF}" type="pres">
      <dgm:prSet presAssocID="{65305842-4C75-44D3-88A0-4C581488C537}" presName="ThreeNodes_2" presStyleLbl="node1" presStyleIdx="1" presStyleCnt="3" custLinFactNeighborY="5040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6D410DF-4A2E-4BE0-9587-2CA67A247685}" type="pres">
      <dgm:prSet presAssocID="{65305842-4C75-44D3-88A0-4C581488C537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D40F0E3-42BE-4F72-8784-C7121D1A8D3F}" type="pres">
      <dgm:prSet presAssocID="{65305842-4C75-44D3-88A0-4C581488C53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A2F6825-302D-460B-AD15-65FCEB44805E}" type="pres">
      <dgm:prSet presAssocID="{65305842-4C75-44D3-88A0-4C581488C53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FADEB16-012C-4BB5-9FD2-F455DD9FE69C}" type="pres">
      <dgm:prSet presAssocID="{65305842-4C75-44D3-88A0-4C581488C53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043A566-E0AC-4C39-943C-57B43308932D}" type="pres">
      <dgm:prSet presAssocID="{65305842-4C75-44D3-88A0-4C581488C53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D768B07-B1DE-47AF-ADD3-64DAC62EE0EF}" type="pres">
      <dgm:prSet presAssocID="{65305842-4C75-44D3-88A0-4C581488C53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EDB2429E-979D-4825-8BB7-A050EE1155C2}" type="presOf" srcId="{E1BD51E7-1BB8-4AF6-BB79-E9C94006065F}" destId="{0A0CD77A-4E09-4A62-AA8F-26437242F485}" srcOrd="0" destOrd="0" presId="urn:microsoft.com/office/officeart/2005/8/layout/vProcess5"/>
    <dgm:cxn modelId="{6D249D64-7E2A-4343-B7EA-F88997AA32E4}" type="presOf" srcId="{0E7CAC31-1594-4E11-B847-EFDC2D2C0FB3}" destId="{8043A566-E0AC-4C39-943C-57B43308932D}" srcOrd="1" destOrd="0" presId="urn:microsoft.com/office/officeart/2005/8/layout/vProcess5"/>
    <dgm:cxn modelId="{31B50295-3C84-4FC6-975A-EA56FC96EE91}" type="presOf" srcId="{F7E2DBD3-BB58-4AB7-882B-D92771DB76C8}" destId="{AA2F6825-302D-460B-AD15-65FCEB44805E}" srcOrd="0" destOrd="0" presId="urn:microsoft.com/office/officeart/2005/8/layout/vProcess5"/>
    <dgm:cxn modelId="{6BB00B5E-BFD2-439C-8439-96C9BC2C70AB}" srcId="{65305842-4C75-44D3-88A0-4C581488C537}" destId="{E1BD51E7-1BB8-4AF6-BB79-E9C94006065F}" srcOrd="0" destOrd="0" parTransId="{9EBC1758-E9A5-49BC-998C-C4EFF2FC1236}" sibTransId="{2342AA95-0D14-48A7-84B9-33D2BD261EE6}"/>
    <dgm:cxn modelId="{E21A0585-51D6-4CAA-ADDA-120CA4669918}" srcId="{65305842-4C75-44D3-88A0-4C581488C537}" destId="{0E7CAC31-1594-4E11-B847-EFDC2D2C0FB3}" srcOrd="1" destOrd="0" parTransId="{DA922447-3CDB-4397-9148-495575D80775}" sibTransId="{F7E2DBD3-BB58-4AB7-882B-D92771DB76C8}"/>
    <dgm:cxn modelId="{990EF06F-343D-423A-B1A2-0DB3971EF5EA}" type="presOf" srcId="{2342AA95-0D14-48A7-84B9-33D2BD261EE6}" destId="{9D40F0E3-42BE-4F72-8784-C7121D1A8D3F}" srcOrd="0" destOrd="0" presId="urn:microsoft.com/office/officeart/2005/8/layout/vProcess5"/>
    <dgm:cxn modelId="{1C29FFC4-55CE-46E8-BD86-E391BEAEEEE0}" type="presOf" srcId="{0E7CAC31-1594-4E11-B847-EFDC2D2C0FB3}" destId="{07130617-3D97-4009-8D9C-094A27A63BBF}" srcOrd="0" destOrd="0" presId="urn:microsoft.com/office/officeart/2005/8/layout/vProcess5"/>
    <dgm:cxn modelId="{D021A1C0-68B9-4BAD-9EB3-7076D32D671C}" type="presOf" srcId="{65305842-4C75-44D3-88A0-4C581488C537}" destId="{B60D4576-0F77-4BBF-B53A-4AD71A87CB1E}" srcOrd="0" destOrd="0" presId="urn:microsoft.com/office/officeart/2005/8/layout/vProcess5"/>
    <dgm:cxn modelId="{F9A7D42C-DD76-4337-9267-8249328A2804}" srcId="{65305842-4C75-44D3-88A0-4C581488C537}" destId="{A7F0E63A-822B-4D45-A8F3-4B45755057D4}" srcOrd="2" destOrd="0" parTransId="{BD0692C9-C237-43A4-88D3-0599075E3C92}" sibTransId="{AE32D536-AC0F-4134-8DAB-61427B001B2D}"/>
    <dgm:cxn modelId="{65F47FE8-4064-49E9-A9D7-45F005C4D4E2}" type="presOf" srcId="{E1BD51E7-1BB8-4AF6-BB79-E9C94006065F}" destId="{AFADEB16-012C-4BB5-9FD2-F455DD9FE69C}" srcOrd="1" destOrd="0" presId="urn:microsoft.com/office/officeart/2005/8/layout/vProcess5"/>
    <dgm:cxn modelId="{E9BB4E8B-7250-4D8B-BA11-93ED17D0518B}" type="presOf" srcId="{A7F0E63A-822B-4D45-A8F3-4B45755057D4}" destId="{06D410DF-4A2E-4BE0-9587-2CA67A247685}" srcOrd="0" destOrd="0" presId="urn:microsoft.com/office/officeart/2005/8/layout/vProcess5"/>
    <dgm:cxn modelId="{22617E05-F74E-41EB-A26B-3CAF76A42F90}" type="presOf" srcId="{A7F0E63A-822B-4D45-A8F3-4B45755057D4}" destId="{4D768B07-B1DE-47AF-ADD3-64DAC62EE0EF}" srcOrd="1" destOrd="0" presId="urn:microsoft.com/office/officeart/2005/8/layout/vProcess5"/>
    <dgm:cxn modelId="{EFACA115-245F-4023-A6AF-34CE162411C0}" type="presParOf" srcId="{B60D4576-0F77-4BBF-B53A-4AD71A87CB1E}" destId="{B2998178-BB18-4BD2-BBB2-03997F871812}" srcOrd="0" destOrd="0" presId="urn:microsoft.com/office/officeart/2005/8/layout/vProcess5"/>
    <dgm:cxn modelId="{C55D6CF3-B370-49E1-92B6-93F47FBC34AC}" type="presParOf" srcId="{B60D4576-0F77-4BBF-B53A-4AD71A87CB1E}" destId="{0A0CD77A-4E09-4A62-AA8F-26437242F485}" srcOrd="1" destOrd="0" presId="urn:microsoft.com/office/officeart/2005/8/layout/vProcess5"/>
    <dgm:cxn modelId="{18B85F6A-FBE0-4B17-9D4A-165B403D76CF}" type="presParOf" srcId="{B60D4576-0F77-4BBF-B53A-4AD71A87CB1E}" destId="{07130617-3D97-4009-8D9C-094A27A63BBF}" srcOrd="2" destOrd="0" presId="urn:microsoft.com/office/officeart/2005/8/layout/vProcess5"/>
    <dgm:cxn modelId="{A4D48D0F-5196-4B6B-8C71-D5EFF64D37DE}" type="presParOf" srcId="{B60D4576-0F77-4BBF-B53A-4AD71A87CB1E}" destId="{06D410DF-4A2E-4BE0-9587-2CA67A247685}" srcOrd="3" destOrd="0" presId="urn:microsoft.com/office/officeart/2005/8/layout/vProcess5"/>
    <dgm:cxn modelId="{6F6C00B7-C7F1-4111-BCB8-DCCCC0022636}" type="presParOf" srcId="{B60D4576-0F77-4BBF-B53A-4AD71A87CB1E}" destId="{9D40F0E3-42BE-4F72-8784-C7121D1A8D3F}" srcOrd="4" destOrd="0" presId="urn:microsoft.com/office/officeart/2005/8/layout/vProcess5"/>
    <dgm:cxn modelId="{DB35FEC2-D452-45BD-B406-97EC2EEC6CFE}" type="presParOf" srcId="{B60D4576-0F77-4BBF-B53A-4AD71A87CB1E}" destId="{AA2F6825-302D-460B-AD15-65FCEB44805E}" srcOrd="5" destOrd="0" presId="urn:microsoft.com/office/officeart/2005/8/layout/vProcess5"/>
    <dgm:cxn modelId="{31AF3515-2FA2-4821-9F8A-863F1128C7B8}" type="presParOf" srcId="{B60D4576-0F77-4BBF-B53A-4AD71A87CB1E}" destId="{AFADEB16-012C-4BB5-9FD2-F455DD9FE69C}" srcOrd="6" destOrd="0" presId="urn:microsoft.com/office/officeart/2005/8/layout/vProcess5"/>
    <dgm:cxn modelId="{CEACD728-CC2B-49F1-8FF9-27233E70E7A3}" type="presParOf" srcId="{B60D4576-0F77-4BBF-B53A-4AD71A87CB1E}" destId="{8043A566-E0AC-4C39-943C-57B43308932D}" srcOrd="7" destOrd="0" presId="urn:microsoft.com/office/officeart/2005/8/layout/vProcess5"/>
    <dgm:cxn modelId="{02ADB6DF-1546-4FED-9263-7F1FAC2C1396}" type="presParOf" srcId="{B60D4576-0F77-4BBF-B53A-4AD71A87CB1E}" destId="{4D768B07-B1DE-47AF-ADD3-64DAC62EE0E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30698B-0013-4C66-8A2F-DD446820547F}" type="doc">
      <dgm:prSet loTypeId="urn:microsoft.com/office/officeart/2005/8/layout/chevron2" loCatId="list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es-ES_tradnl"/>
        </a:p>
      </dgm:t>
    </dgm:pt>
    <dgm:pt modelId="{9B62A7AB-47A0-404C-BCF9-2950C4A679D1}">
      <dgm:prSet phldrT="[Texto]"/>
      <dgm:spPr/>
      <dgm:t>
        <a:bodyPr/>
        <a:lstStyle/>
        <a:p>
          <a:endParaRPr lang="es-ES_tradnl" dirty="0"/>
        </a:p>
      </dgm:t>
    </dgm:pt>
    <dgm:pt modelId="{4FADF6A7-33A4-4159-BABA-036E7A62D1A6}" type="parTrans" cxnId="{67777934-6441-444E-9973-C5602334534C}">
      <dgm:prSet/>
      <dgm:spPr/>
      <dgm:t>
        <a:bodyPr/>
        <a:lstStyle/>
        <a:p>
          <a:endParaRPr lang="es-ES_tradnl"/>
        </a:p>
      </dgm:t>
    </dgm:pt>
    <dgm:pt modelId="{9D068A5D-F5C5-4712-A8A9-714276AC3236}" type="sibTrans" cxnId="{67777934-6441-444E-9973-C5602334534C}">
      <dgm:prSet/>
      <dgm:spPr/>
      <dgm:t>
        <a:bodyPr/>
        <a:lstStyle/>
        <a:p>
          <a:endParaRPr lang="es-ES_tradnl"/>
        </a:p>
      </dgm:t>
    </dgm:pt>
    <dgm:pt modelId="{D61E37BA-CB5C-43D1-A4BC-F7ABB7B4F7CD}">
      <dgm:prSet phldrT="[Texto]" custT="1"/>
      <dgm:spPr/>
      <dgm:t>
        <a:bodyPr/>
        <a:lstStyle/>
        <a:p>
          <a:r>
            <a:rPr lang="es-ES_tradnl" sz="1700" dirty="0" smtClean="0">
              <a:latin typeface="Arial" pitchFamily="34" charset="0"/>
              <a:cs typeface="Arial" pitchFamily="34" charset="0"/>
            </a:rPr>
            <a:t>REALIZAR LAS ACTUACIONES DE DIFUSIÓN</a:t>
          </a:r>
          <a:endParaRPr lang="es-ES_tradnl" sz="1700" dirty="0">
            <a:latin typeface="Arial" pitchFamily="34" charset="0"/>
            <a:cs typeface="Arial" pitchFamily="34" charset="0"/>
          </a:endParaRPr>
        </a:p>
      </dgm:t>
    </dgm:pt>
    <dgm:pt modelId="{4193A319-3FDE-436E-A809-31D8D758D09C}" type="parTrans" cxnId="{90E034D7-10CF-4E08-B2EA-D1397044B113}">
      <dgm:prSet/>
      <dgm:spPr/>
      <dgm:t>
        <a:bodyPr/>
        <a:lstStyle/>
        <a:p>
          <a:endParaRPr lang="es-ES_tradnl"/>
        </a:p>
      </dgm:t>
    </dgm:pt>
    <dgm:pt modelId="{19DDCE14-A96C-4FB5-9D62-2F9FB4381A99}" type="sibTrans" cxnId="{90E034D7-10CF-4E08-B2EA-D1397044B113}">
      <dgm:prSet/>
      <dgm:spPr/>
      <dgm:t>
        <a:bodyPr/>
        <a:lstStyle/>
        <a:p>
          <a:endParaRPr lang="es-ES_tradnl"/>
        </a:p>
      </dgm:t>
    </dgm:pt>
    <dgm:pt modelId="{77A563A3-A001-495D-BA55-31D14B69444D}">
      <dgm:prSet phldrT="[Texto]"/>
      <dgm:spPr/>
      <dgm:t>
        <a:bodyPr/>
        <a:lstStyle/>
        <a:p>
          <a:r>
            <a:rPr lang="es-ES_tradnl" dirty="0" smtClean="0"/>
            <a:t> </a:t>
          </a:r>
          <a:endParaRPr lang="es-ES_tradnl" dirty="0"/>
        </a:p>
      </dgm:t>
    </dgm:pt>
    <dgm:pt modelId="{47B0C245-2015-4988-B05F-EBDDF58AF502}" type="parTrans" cxnId="{5EA5F5A8-AC86-4BE5-A622-D845F8DF5F5A}">
      <dgm:prSet/>
      <dgm:spPr/>
      <dgm:t>
        <a:bodyPr/>
        <a:lstStyle/>
        <a:p>
          <a:endParaRPr lang="es-ES_tradnl"/>
        </a:p>
      </dgm:t>
    </dgm:pt>
    <dgm:pt modelId="{36DD11E9-A5E5-4314-B881-ACBF3C0C850C}" type="sibTrans" cxnId="{5EA5F5A8-AC86-4BE5-A622-D845F8DF5F5A}">
      <dgm:prSet/>
      <dgm:spPr/>
      <dgm:t>
        <a:bodyPr/>
        <a:lstStyle/>
        <a:p>
          <a:endParaRPr lang="es-ES_tradnl"/>
        </a:p>
      </dgm:t>
    </dgm:pt>
    <dgm:pt modelId="{61D2D8C1-8B00-4D44-81EC-9EA1A7A51B4D}">
      <dgm:prSet phldrT="[Texto]"/>
      <dgm:spPr/>
      <dgm:t>
        <a:bodyPr/>
        <a:lstStyle/>
        <a:p>
          <a:r>
            <a:rPr lang="es-ES_tradnl" dirty="0" smtClean="0">
              <a:latin typeface="Arial" pitchFamily="34" charset="0"/>
              <a:cs typeface="Arial" pitchFamily="34" charset="0"/>
            </a:rPr>
            <a:t>ADAPTAR LAS ORDENANZAS NECESARIAS PARA OFRECER MEDIDAS DE DISCRIMINACIÓN POSITIVA A LOS “USUARIOS TEMPRANOS”</a:t>
          </a:r>
          <a:endParaRPr lang="es-ES_tradnl" dirty="0">
            <a:latin typeface="Arial" pitchFamily="34" charset="0"/>
            <a:cs typeface="Arial" pitchFamily="34" charset="0"/>
          </a:endParaRPr>
        </a:p>
      </dgm:t>
    </dgm:pt>
    <dgm:pt modelId="{D2382B77-9E35-4DE4-9FB4-810DBC044C55}" type="parTrans" cxnId="{426F46ED-D71C-4AE8-B152-CF43C45FFCDF}">
      <dgm:prSet/>
      <dgm:spPr/>
      <dgm:t>
        <a:bodyPr/>
        <a:lstStyle/>
        <a:p>
          <a:endParaRPr lang="es-ES_tradnl"/>
        </a:p>
      </dgm:t>
    </dgm:pt>
    <dgm:pt modelId="{6C19CE81-A820-4A31-A520-5E8F6F3A256D}" type="sibTrans" cxnId="{426F46ED-D71C-4AE8-B152-CF43C45FFCDF}">
      <dgm:prSet/>
      <dgm:spPr/>
      <dgm:t>
        <a:bodyPr/>
        <a:lstStyle/>
        <a:p>
          <a:endParaRPr lang="es-ES_tradnl"/>
        </a:p>
      </dgm:t>
    </dgm:pt>
    <dgm:pt modelId="{396D3B20-BCCD-4223-B767-B5A054D1615B}">
      <dgm:prSet phldrT="[Texto]"/>
      <dgm:spPr/>
      <dgm:t>
        <a:bodyPr/>
        <a:lstStyle/>
        <a:p>
          <a:r>
            <a:rPr lang="es-ES_tradnl" dirty="0" smtClean="0"/>
            <a:t> </a:t>
          </a:r>
          <a:endParaRPr lang="es-ES_tradnl" dirty="0"/>
        </a:p>
      </dgm:t>
    </dgm:pt>
    <dgm:pt modelId="{0216D1CA-1F77-447E-B473-6BD42F3981B5}" type="parTrans" cxnId="{40928862-43CD-475C-9046-EC059615084C}">
      <dgm:prSet/>
      <dgm:spPr/>
      <dgm:t>
        <a:bodyPr/>
        <a:lstStyle/>
        <a:p>
          <a:endParaRPr lang="es-ES_tradnl"/>
        </a:p>
      </dgm:t>
    </dgm:pt>
    <dgm:pt modelId="{2F0576B9-222C-4D55-A40F-99E9927C1C2B}" type="sibTrans" cxnId="{40928862-43CD-475C-9046-EC059615084C}">
      <dgm:prSet/>
      <dgm:spPr/>
      <dgm:t>
        <a:bodyPr/>
        <a:lstStyle/>
        <a:p>
          <a:endParaRPr lang="es-ES_tradnl"/>
        </a:p>
      </dgm:t>
    </dgm:pt>
    <dgm:pt modelId="{536099B2-B35A-4E0C-9E78-BEFB5863137B}">
      <dgm:prSet phldrT="[Texto]"/>
      <dgm:spPr/>
      <dgm:t>
        <a:bodyPr/>
        <a:lstStyle/>
        <a:p>
          <a:r>
            <a:rPr lang="es-ES_tradnl" dirty="0" smtClean="0">
              <a:latin typeface="Arial" pitchFamily="34" charset="0"/>
              <a:cs typeface="Arial" pitchFamily="34" charset="0"/>
            </a:rPr>
            <a:t>PROVEER LAS ZONAS DE CARGA EN LA VÍA PÚBLICA</a:t>
          </a:r>
          <a:endParaRPr lang="es-ES_tradnl" dirty="0">
            <a:latin typeface="Arial" pitchFamily="34" charset="0"/>
            <a:cs typeface="Arial" pitchFamily="34" charset="0"/>
          </a:endParaRPr>
        </a:p>
      </dgm:t>
    </dgm:pt>
    <dgm:pt modelId="{A270DBBE-84FE-4B05-8D5E-629D0B0CAB06}" type="parTrans" cxnId="{19C9EFB5-CF8F-46C2-88B9-31E2C522261E}">
      <dgm:prSet/>
      <dgm:spPr/>
      <dgm:t>
        <a:bodyPr/>
        <a:lstStyle/>
        <a:p>
          <a:endParaRPr lang="es-ES_tradnl"/>
        </a:p>
      </dgm:t>
    </dgm:pt>
    <dgm:pt modelId="{EB043736-1E83-4A20-A354-0F7C661A5B93}" type="sibTrans" cxnId="{19C9EFB5-CF8F-46C2-88B9-31E2C522261E}">
      <dgm:prSet/>
      <dgm:spPr/>
      <dgm:t>
        <a:bodyPr/>
        <a:lstStyle/>
        <a:p>
          <a:endParaRPr lang="es-ES_tradnl"/>
        </a:p>
      </dgm:t>
    </dgm:pt>
    <dgm:pt modelId="{69955612-669A-482D-AB5F-C685A03B8A19}">
      <dgm:prSet phldrT="[Texto]"/>
      <dgm:spPr/>
      <dgm:t>
        <a:bodyPr/>
        <a:lstStyle/>
        <a:p>
          <a:endParaRPr lang="es-ES_tradnl" dirty="0"/>
        </a:p>
      </dgm:t>
    </dgm:pt>
    <dgm:pt modelId="{84C5CB4A-94EB-4FE6-9EEB-9FFDF704E123}" type="parTrans" cxnId="{9E32B469-5875-45E8-9255-96C3E4185CDE}">
      <dgm:prSet/>
      <dgm:spPr/>
      <dgm:t>
        <a:bodyPr/>
        <a:lstStyle/>
        <a:p>
          <a:endParaRPr lang="es-ES_tradnl"/>
        </a:p>
      </dgm:t>
    </dgm:pt>
    <dgm:pt modelId="{E0FDBA95-9601-471C-BF60-0D9D797AA9A5}" type="sibTrans" cxnId="{9E32B469-5875-45E8-9255-96C3E4185CDE}">
      <dgm:prSet/>
      <dgm:spPr/>
      <dgm:t>
        <a:bodyPr/>
        <a:lstStyle/>
        <a:p>
          <a:endParaRPr lang="es-ES_tradnl"/>
        </a:p>
      </dgm:t>
    </dgm:pt>
    <dgm:pt modelId="{55A1D74E-CE48-4A4A-9992-999252FE2704}">
      <dgm:prSet/>
      <dgm:spPr/>
      <dgm:t>
        <a:bodyPr/>
        <a:lstStyle/>
        <a:p>
          <a:r>
            <a:rPr lang="es-ES_tradnl" dirty="0" smtClean="0">
              <a:latin typeface="Arial" pitchFamily="34" charset="0"/>
              <a:cs typeface="Arial" pitchFamily="34" charset="0"/>
            </a:rPr>
            <a:t>RENOVARPARTE DE SU FLOTA DE VEHÍCULOS CON MOVILIDAD ELÉCTRICA </a:t>
          </a:r>
          <a:endParaRPr lang="es-ES_tradnl" dirty="0">
            <a:latin typeface="Arial" pitchFamily="34" charset="0"/>
            <a:cs typeface="Arial" pitchFamily="34" charset="0"/>
          </a:endParaRPr>
        </a:p>
      </dgm:t>
    </dgm:pt>
    <dgm:pt modelId="{BDE321FB-BEC5-4E80-9854-5D14E8B17228}" type="parTrans" cxnId="{6451999E-EABD-4DAE-AC13-F2D54737B848}">
      <dgm:prSet/>
      <dgm:spPr/>
      <dgm:t>
        <a:bodyPr/>
        <a:lstStyle/>
        <a:p>
          <a:endParaRPr lang="es-ES_tradnl"/>
        </a:p>
      </dgm:t>
    </dgm:pt>
    <dgm:pt modelId="{2EAE5945-2545-4F75-835A-CBDF793D92A7}" type="sibTrans" cxnId="{6451999E-EABD-4DAE-AC13-F2D54737B848}">
      <dgm:prSet/>
      <dgm:spPr/>
      <dgm:t>
        <a:bodyPr/>
        <a:lstStyle/>
        <a:p>
          <a:endParaRPr lang="es-ES_tradnl"/>
        </a:p>
      </dgm:t>
    </dgm:pt>
    <dgm:pt modelId="{83DE8B86-7E2B-43D7-8A87-F2F42FD300DA}" type="pres">
      <dgm:prSet presAssocID="{CF30698B-0013-4C66-8A2F-DD446820547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1A67E2EC-1F18-469B-9DD7-4841E19481D6}" type="pres">
      <dgm:prSet presAssocID="{9B62A7AB-47A0-404C-BCF9-2950C4A679D1}" presName="composite" presStyleCnt="0"/>
      <dgm:spPr/>
      <dgm:t>
        <a:bodyPr/>
        <a:lstStyle/>
        <a:p>
          <a:endParaRPr lang="es-ES_tradnl"/>
        </a:p>
      </dgm:t>
    </dgm:pt>
    <dgm:pt modelId="{70FD1243-0B6F-45E9-B76A-55C2E4955967}" type="pres">
      <dgm:prSet presAssocID="{9B62A7AB-47A0-404C-BCF9-2950C4A679D1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38D2F34-C02A-474F-A0B8-741B7C62E4D0}" type="pres">
      <dgm:prSet presAssocID="{9B62A7AB-47A0-404C-BCF9-2950C4A679D1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8CEFEA6-A3EC-40AD-A203-BFF7FE443992}" type="pres">
      <dgm:prSet presAssocID="{9D068A5D-F5C5-4712-A8A9-714276AC3236}" presName="sp" presStyleCnt="0"/>
      <dgm:spPr/>
      <dgm:t>
        <a:bodyPr/>
        <a:lstStyle/>
        <a:p>
          <a:endParaRPr lang="es-ES_tradnl"/>
        </a:p>
      </dgm:t>
    </dgm:pt>
    <dgm:pt modelId="{DFE3EC4D-B543-40E5-96EC-A65E8865B257}" type="pres">
      <dgm:prSet presAssocID="{77A563A3-A001-495D-BA55-31D14B69444D}" presName="composite" presStyleCnt="0"/>
      <dgm:spPr/>
      <dgm:t>
        <a:bodyPr/>
        <a:lstStyle/>
        <a:p>
          <a:endParaRPr lang="es-ES_tradnl"/>
        </a:p>
      </dgm:t>
    </dgm:pt>
    <dgm:pt modelId="{FC65EB41-15CD-494F-9FCC-999F603D8F29}" type="pres">
      <dgm:prSet presAssocID="{77A563A3-A001-495D-BA55-31D14B69444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0B60F53-1BFF-48EF-B847-1FD84964A4BD}" type="pres">
      <dgm:prSet presAssocID="{77A563A3-A001-495D-BA55-31D14B69444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29E4908-B2DA-4947-981C-1E0BDCA8550F}" type="pres">
      <dgm:prSet presAssocID="{36DD11E9-A5E5-4314-B881-ACBF3C0C850C}" presName="sp" presStyleCnt="0"/>
      <dgm:spPr/>
      <dgm:t>
        <a:bodyPr/>
        <a:lstStyle/>
        <a:p>
          <a:endParaRPr lang="es-ES_tradnl"/>
        </a:p>
      </dgm:t>
    </dgm:pt>
    <dgm:pt modelId="{DA1EF081-6D1F-423E-B12E-AFA5538AE1FF}" type="pres">
      <dgm:prSet presAssocID="{396D3B20-BCCD-4223-B767-B5A054D1615B}" presName="composite" presStyleCnt="0"/>
      <dgm:spPr/>
      <dgm:t>
        <a:bodyPr/>
        <a:lstStyle/>
        <a:p>
          <a:endParaRPr lang="es-ES_tradnl"/>
        </a:p>
      </dgm:t>
    </dgm:pt>
    <dgm:pt modelId="{C1EF7ED6-A9E7-4DF3-B7BD-73C44F14E6E3}" type="pres">
      <dgm:prSet presAssocID="{396D3B20-BCCD-4223-B767-B5A054D1615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622A39B-A9EA-435D-9A0C-F45F1283008F}" type="pres">
      <dgm:prSet presAssocID="{396D3B20-BCCD-4223-B767-B5A054D1615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E9703B1-F22D-4E06-93FD-D38C7E941779}" type="pres">
      <dgm:prSet presAssocID="{2F0576B9-222C-4D55-A40F-99E9927C1C2B}" presName="sp" presStyleCnt="0"/>
      <dgm:spPr/>
      <dgm:t>
        <a:bodyPr/>
        <a:lstStyle/>
        <a:p>
          <a:endParaRPr lang="es-ES_tradnl"/>
        </a:p>
      </dgm:t>
    </dgm:pt>
    <dgm:pt modelId="{437E67D7-9804-4A5A-84B2-2A941207DDD7}" type="pres">
      <dgm:prSet presAssocID="{69955612-669A-482D-AB5F-C685A03B8A19}" presName="composite" presStyleCnt="0"/>
      <dgm:spPr/>
      <dgm:t>
        <a:bodyPr/>
        <a:lstStyle/>
        <a:p>
          <a:endParaRPr lang="es-ES_tradnl"/>
        </a:p>
      </dgm:t>
    </dgm:pt>
    <dgm:pt modelId="{BF423062-A24B-45DB-A28A-D23E112D94BD}" type="pres">
      <dgm:prSet presAssocID="{69955612-669A-482D-AB5F-C685A03B8A1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B5C6089-DFB5-40E9-BC57-9A1717BE40AD}" type="pres">
      <dgm:prSet presAssocID="{69955612-669A-482D-AB5F-C685A03B8A19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A4502E0E-5322-4845-A614-07DBA8869B8A}" type="presOf" srcId="{61D2D8C1-8B00-4D44-81EC-9EA1A7A51B4D}" destId="{D0B60F53-1BFF-48EF-B847-1FD84964A4BD}" srcOrd="0" destOrd="0" presId="urn:microsoft.com/office/officeart/2005/8/layout/chevron2"/>
    <dgm:cxn modelId="{19C9EFB5-CF8F-46C2-88B9-31E2C522261E}" srcId="{396D3B20-BCCD-4223-B767-B5A054D1615B}" destId="{536099B2-B35A-4E0C-9E78-BEFB5863137B}" srcOrd="0" destOrd="0" parTransId="{A270DBBE-84FE-4B05-8D5E-629D0B0CAB06}" sibTransId="{EB043736-1E83-4A20-A354-0F7C661A5B93}"/>
    <dgm:cxn modelId="{CCDFF375-D4EF-4DF5-BE85-6363E0B40A60}" type="presOf" srcId="{9B62A7AB-47A0-404C-BCF9-2950C4A679D1}" destId="{70FD1243-0B6F-45E9-B76A-55C2E4955967}" srcOrd="0" destOrd="0" presId="urn:microsoft.com/office/officeart/2005/8/layout/chevron2"/>
    <dgm:cxn modelId="{164451D0-E853-4D20-9929-9F93980C3EF7}" type="presOf" srcId="{D61E37BA-CB5C-43D1-A4BC-F7ABB7B4F7CD}" destId="{338D2F34-C02A-474F-A0B8-741B7C62E4D0}" srcOrd="0" destOrd="0" presId="urn:microsoft.com/office/officeart/2005/8/layout/chevron2"/>
    <dgm:cxn modelId="{426F46ED-D71C-4AE8-B152-CF43C45FFCDF}" srcId="{77A563A3-A001-495D-BA55-31D14B69444D}" destId="{61D2D8C1-8B00-4D44-81EC-9EA1A7A51B4D}" srcOrd="0" destOrd="0" parTransId="{D2382B77-9E35-4DE4-9FB4-810DBC044C55}" sibTransId="{6C19CE81-A820-4A31-A520-5E8F6F3A256D}"/>
    <dgm:cxn modelId="{9E32B469-5875-45E8-9255-96C3E4185CDE}" srcId="{CF30698B-0013-4C66-8A2F-DD446820547F}" destId="{69955612-669A-482D-AB5F-C685A03B8A19}" srcOrd="3" destOrd="0" parTransId="{84C5CB4A-94EB-4FE6-9EEB-9FFDF704E123}" sibTransId="{E0FDBA95-9601-471C-BF60-0D9D797AA9A5}"/>
    <dgm:cxn modelId="{5EA5F5A8-AC86-4BE5-A622-D845F8DF5F5A}" srcId="{CF30698B-0013-4C66-8A2F-DD446820547F}" destId="{77A563A3-A001-495D-BA55-31D14B69444D}" srcOrd="1" destOrd="0" parTransId="{47B0C245-2015-4988-B05F-EBDDF58AF502}" sibTransId="{36DD11E9-A5E5-4314-B881-ACBF3C0C850C}"/>
    <dgm:cxn modelId="{742E4CE4-4E55-4E71-9F66-A64240AEEB37}" type="presOf" srcId="{77A563A3-A001-495D-BA55-31D14B69444D}" destId="{FC65EB41-15CD-494F-9FCC-999F603D8F29}" srcOrd="0" destOrd="0" presId="urn:microsoft.com/office/officeart/2005/8/layout/chevron2"/>
    <dgm:cxn modelId="{67777934-6441-444E-9973-C5602334534C}" srcId="{CF30698B-0013-4C66-8A2F-DD446820547F}" destId="{9B62A7AB-47A0-404C-BCF9-2950C4A679D1}" srcOrd="0" destOrd="0" parTransId="{4FADF6A7-33A4-4159-BABA-036E7A62D1A6}" sibTransId="{9D068A5D-F5C5-4712-A8A9-714276AC3236}"/>
    <dgm:cxn modelId="{6451999E-EABD-4DAE-AC13-F2D54737B848}" srcId="{69955612-669A-482D-AB5F-C685A03B8A19}" destId="{55A1D74E-CE48-4A4A-9992-999252FE2704}" srcOrd="0" destOrd="0" parTransId="{BDE321FB-BEC5-4E80-9854-5D14E8B17228}" sibTransId="{2EAE5945-2545-4F75-835A-CBDF793D92A7}"/>
    <dgm:cxn modelId="{15872FB0-B417-4D6F-872B-A333EDE8E745}" type="presOf" srcId="{536099B2-B35A-4E0C-9E78-BEFB5863137B}" destId="{9622A39B-A9EA-435D-9A0C-F45F1283008F}" srcOrd="0" destOrd="0" presId="urn:microsoft.com/office/officeart/2005/8/layout/chevron2"/>
    <dgm:cxn modelId="{1A1F2A6B-D133-4438-852A-809C9BAFB0E1}" type="presOf" srcId="{CF30698B-0013-4C66-8A2F-DD446820547F}" destId="{83DE8B86-7E2B-43D7-8A87-F2F42FD300DA}" srcOrd="0" destOrd="0" presId="urn:microsoft.com/office/officeart/2005/8/layout/chevron2"/>
    <dgm:cxn modelId="{1817E978-2624-4F42-AD05-8E6280D90DA5}" type="presOf" srcId="{396D3B20-BCCD-4223-B767-B5A054D1615B}" destId="{C1EF7ED6-A9E7-4DF3-B7BD-73C44F14E6E3}" srcOrd="0" destOrd="0" presId="urn:microsoft.com/office/officeart/2005/8/layout/chevron2"/>
    <dgm:cxn modelId="{40928862-43CD-475C-9046-EC059615084C}" srcId="{CF30698B-0013-4C66-8A2F-DD446820547F}" destId="{396D3B20-BCCD-4223-B767-B5A054D1615B}" srcOrd="2" destOrd="0" parTransId="{0216D1CA-1F77-447E-B473-6BD42F3981B5}" sibTransId="{2F0576B9-222C-4D55-A40F-99E9927C1C2B}"/>
    <dgm:cxn modelId="{90E034D7-10CF-4E08-B2EA-D1397044B113}" srcId="{9B62A7AB-47A0-404C-BCF9-2950C4A679D1}" destId="{D61E37BA-CB5C-43D1-A4BC-F7ABB7B4F7CD}" srcOrd="0" destOrd="0" parTransId="{4193A319-3FDE-436E-A809-31D8D758D09C}" sibTransId="{19DDCE14-A96C-4FB5-9D62-2F9FB4381A99}"/>
    <dgm:cxn modelId="{BB5F531D-2D55-45B7-8613-EA4338C87CE8}" type="presOf" srcId="{55A1D74E-CE48-4A4A-9992-999252FE2704}" destId="{CB5C6089-DFB5-40E9-BC57-9A1717BE40AD}" srcOrd="0" destOrd="0" presId="urn:microsoft.com/office/officeart/2005/8/layout/chevron2"/>
    <dgm:cxn modelId="{3A7246E9-DD51-4DAE-B132-944773E06C74}" type="presOf" srcId="{69955612-669A-482D-AB5F-C685A03B8A19}" destId="{BF423062-A24B-45DB-A28A-D23E112D94BD}" srcOrd="0" destOrd="0" presId="urn:microsoft.com/office/officeart/2005/8/layout/chevron2"/>
    <dgm:cxn modelId="{6BB4EAA4-BC54-492C-9AB0-FF1CF82691E0}" type="presParOf" srcId="{83DE8B86-7E2B-43D7-8A87-F2F42FD300DA}" destId="{1A67E2EC-1F18-469B-9DD7-4841E19481D6}" srcOrd="0" destOrd="0" presId="urn:microsoft.com/office/officeart/2005/8/layout/chevron2"/>
    <dgm:cxn modelId="{C973F44B-30AF-45B6-A0FA-96FDD45AF787}" type="presParOf" srcId="{1A67E2EC-1F18-469B-9DD7-4841E19481D6}" destId="{70FD1243-0B6F-45E9-B76A-55C2E4955967}" srcOrd="0" destOrd="0" presId="urn:microsoft.com/office/officeart/2005/8/layout/chevron2"/>
    <dgm:cxn modelId="{B2A86F43-E44E-447A-937A-8D6DB438C8FA}" type="presParOf" srcId="{1A67E2EC-1F18-469B-9DD7-4841E19481D6}" destId="{338D2F34-C02A-474F-A0B8-741B7C62E4D0}" srcOrd="1" destOrd="0" presId="urn:microsoft.com/office/officeart/2005/8/layout/chevron2"/>
    <dgm:cxn modelId="{17BF961A-F38D-4C0D-8C64-DF994633A01B}" type="presParOf" srcId="{83DE8B86-7E2B-43D7-8A87-F2F42FD300DA}" destId="{F8CEFEA6-A3EC-40AD-A203-BFF7FE443992}" srcOrd="1" destOrd="0" presId="urn:microsoft.com/office/officeart/2005/8/layout/chevron2"/>
    <dgm:cxn modelId="{A5BF5F31-1CE1-4064-ADFD-03D397641476}" type="presParOf" srcId="{83DE8B86-7E2B-43D7-8A87-F2F42FD300DA}" destId="{DFE3EC4D-B543-40E5-96EC-A65E8865B257}" srcOrd="2" destOrd="0" presId="urn:microsoft.com/office/officeart/2005/8/layout/chevron2"/>
    <dgm:cxn modelId="{ABEE61BE-70ED-4E6C-93D2-74AE4870AF11}" type="presParOf" srcId="{DFE3EC4D-B543-40E5-96EC-A65E8865B257}" destId="{FC65EB41-15CD-494F-9FCC-999F603D8F29}" srcOrd="0" destOrd="0" presId="urn:microsoft.com/office/officeart/2005/8/layout/chevron2"/>
    <dgm:cxn modelId="{601CCD63-DD8F-4050-8E62-528B1BA488B0}" type="presParOf" srcId="{DFE3EC4D-B543-40E5-96EC-A65E8865B257}" destId="{D0B60F53-1BFF-48EF-B847-1FD84964A4BD}" srcOrd="1" destOrd="0" presId="urn:microsoft.com/office/officeart/2005/8/layout/chevron2"/>
    <dgm:cxn modelId="{D6C61A6B-3ADF-4073-A70A-A0FA03183256}" type="presParOf" srcId="{83DE8B86-7E2B-43D7-8A87-F2F42FD300DA}" destId="{B29E4908-B2DA-4947-981C-1E0BDCA8550F}" srcOrd="3" destOrd="0" presId="urn:microsoft.com/office/officeart/2005/8/layout/chevron2"/>
    <dgm:cxn modelId="{4A329B70-BB20-4CDD-A54C-55D79683FDFA}" type="presParOf" srcId="{83DE8B86-7E2B-43D7-8A87-F2F42FD300DA}" destId="{DA1EF081-6D1F-423E-B12E-AFA5538AE1FF}" srcOrd="4" destOrd="0" presId="urn:microsoft.com/office/officeart/2005/8/layout/chevron2"/>
    <dgm:cxn modelId="{CEC75B8D-4AF1-4B45-B8FC-A6F45A2308B9}" type="presParOf" srcId="{DA1EF081-6D1F-423E-B12E-AFA5538AE1FF}" destId="{C1EF7ED6-A9E7-4DF3-B7BD-73C44F14E6E3}" srcOrd="0" destOrd="0" presId="urn:microsoft.com/office/officeart/2005/8/layout/chevron2"/>
    <dgm:cxn modelId="{2E6DD11B-A367-44A8-BA0A-CA755A4B4E66}" type="presParOf" srcId="{DA1EF081-6D1F-423E-B12E-AFA5538AE1FF}" destId="{9622A39B-A9EA-435D-9A0C-F45F1283008F}" srcOrd="1" destOrd="0" presId="urn:microsoft.com/office/officeart/2005/8/layout/chevron2"/>
    <dgm:cxn modelId="{068E6910-5C82-4332-8790-8A86FAE4FD2C}" type="presParOf" srcId="{83DE8B86-7E2B-43D7-8A87-F2F42FD300DA}" destId="{9E9703B1-F22D-4E06-93FD-D38C7E941779}" srcOrd="5" destOrd="0" presId="urn:microsoft.com/office/officeart/2005/8/layout/chevron2"/>
    <dgm:cxn modelId="{A42BB9C8-8DBD-41E2-AFB6-D6F37FE198F5}" type="presParOf" srcId="{83DE8B86-7E2B-43D7-8A87-F2F42FD300DA}" destId="{437E67D7-9804-4A5A-84B2-2A941207DDD7}" srcOrd="6" destOrd="0" presId="urn:microsoft.com/office/officeart/2005/8/layout/chevron2"/>
    <dgm:cxn modelId="{D6603C4A-9834-4A80-B5C4-E6BBEF74D85B}" type="presParOf" srcId="{437E67D7-9804-4A5A-84B2-2A941207DDD7}" destId="{BF423062-A24B-45DB-A28A-D23E112D94BD}" srcOrd="0" destOrd="0" presId="urn:microsoft.com/office/officeart/2005/8/layout/chevron2"/>
    <dgm:cxn modelId="{D47B0A54-2E73-4893-A548-0F89B50223EB}" type="presParOf" srcId="{437E67D7-9804-4A5A-84B2-2A941207DDD7}" destId="{CB5C6089-DFB5-40E9-BC57-9A1717BE40A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64259F-1046-4578-B94E-1CBFAE205B20}" type="doc">
      <dgm:prSet loTypeId="urn:microsoft.com/office/officeart/2005/8/layout/radial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14BA2665-A8B4-4C26-839D-A1C718967E7D}">
      <dgm:prSet phldrT="[Texto]"/>
      <dgm:spPr>
        <a:solidFill>
          <a:schemeClr val="accent3"/>
        </a:solidFill>
      </dgm:spPr>
      <dgm:t>
        <a:bodyPr/>
        <a:lstStyle/>
        <a:p>
          <a:r>
            <a:rPr lang="es-ES_tradnl" b="1" dirty="0" smtClean="0">
              <a:latin typeface="Arial" pitchFamily="34" charset="0"/>
              <a:cs typeface="Arial" pitchFamily="34" charset="0"/>
            </a:rPr>
            <a:t>MODELO</a:t>
          </a:r>
        </a:p>
        <a:p>
          <a:r>
            <a:rPr lang="es-ES_tradnl" b="1" dirty="0" smtClean="0">
              <a:latin typeface="Arial" pitchFamily="34" charset="0"/>
              <a:cs typeface="Arial" pitchFamily="34" charset="0"/>
            </a:rPr>
            <a:t>ENERGÉTICO</a:t>
          </a:r>
        </a:p>
        <a:p>
          <a:r>
            <a:rPr lang="es-ES_tradnl" b="1" dirty="0" smtClean="0">
              <a:latin typeface="Arial" pitchFamily="34" charset="0"/>
              <a:cs typeface="Arial" pitchFamily="34" charset="0"/>
            </a:rPr>
            <a:t>SOSTENIBLE</a:t>
          </a:r>
          <a:endParaRPr lang="es-ES_tradnl" b="1" dirty="0">
            <a:latin typeface="Arial" pitchFamily="34" charset="0"/>
            <a:cs typeface="Arial" pitchFamily="34" charset="0"/>
          </a:endParaRPr>
        </a:p>
      </dgm:t>
    </dgm:pt>
    <dgm:pt modelId="{60EBA274-9114-4D74-9437-F5AD1BC5079B}" type="parTrans" cxnId="{76664187-AF09-441A-816E-913346FEF054}">
      <dgm:prSet/>
      <dgm:spPr/>
      <dgm:t>
        <a:bodyPr/>
        <a:lstStyle/>
        <a:p>
          <a:endParaRPr lang="es-ES_tradnl"/>
        </a:p>
      </dgm:t>
    </dgm:pt>
    <dgm:pt modelId="{4A82EA14-7159-49B3-855B-56C2F1A00E57}" type="sibTrans" cxnId="{76664187-AF09-441A-816E-913346FEF054}">
      <dgm:prSet/>
      <dgm:spPr/>
      <dgm:t>
        <a:bodyPr/>
        <a:lstStyle/>
        <a:p>
          <a:endParaRPr lang="es-ES_tradnl"/>
        </a:p>
      </dgm:t>
    </dgm:pt>
    <dgm:pt modelId="{17726A2D-B35F-49C9-B499-C86418BCDECA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ES_tradnl" sz="1200" b="1" dirty="0" smtClean="0">
              <a:latin typeface="Arial" pitchFamily="34" charset="0"/>
              <a:cs typeface="Arial" pitchFamily="34" charset="0"/>
            </a:rPr>
            <a:t>ADMINISTRACIONES PÚBLICAS</a:t>
          </a:r>
          <a:endParaRPr lang="es-ES_tradnl" sz="1200" b="1" dirty="0">
            <a:latin typeface="Arial" pitchFamily="34" charset="0"/>
            <a:cs typeface="Arial" pitchFamily="34" charset="0"/>
          </a:endParaRPr>
        </a:p>
      </dgm:t>
    </dgm:pt>
    <dgm:pt modelId="{63A22C5F-2C95-4598-B7DE-32E0471AB444}" type="parTrans" cxnId="{8B3A41D9-4CBD-40EB-B64B-24F7E9F0E8B3}">
      <dgm:prSet/>
      <dgm:spPr/>
      <dgm:t>
        <a:bodyPr/>
        <a:lstStyle/>
        <a:p>
          <a:endParaRPr lang="es-ES_tradnl"/>
        </a:p>
      </dgm:t>
    </dgm:pt>
    <dgm:pt modelId="{732C4803-43A3-4F34-9A54-8A1E9F18A645}" type="sibTrans" cxnId="{8B3A41D9-4CBD-40EB-B64B-24F7E9F0E8B3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es-ES_tradnl"/>
        </a:p>
      </dgm:t>
    </dgm:pt>
    <dgm:pt modelId="{5AFDB468-DF2F-450A-8A26-E71C604566CC}">
      <dgm:prSet phldrT="[Texto]" custT="1"/>
      <dgm:spPr/>
      <dgm:t>
        <a:bodyPr/>
        <a:lstStyle/>
        <a:p>
          <a:r>
            <a:rPr lang="es-ES_tradnl" sz="1400" b="1" dirty="0" smtClean="0">
              <a:latin typeface="Arial" pitchFamily="34" charset="0"/>
              <a:cs typeface="Arial" pitchFamily="34" charset="0"/>
            </a:rPr>
            <a:t>EMPRESAS</a:t>
          </a:r>
          <a:endParaRPr lang="es-ES_tradnl" sz="1400" b="1" dirty="0">
            <a:latin typeface="Arial" pitchFamily="34" charset="0"/>
            <a:cs typeface="Arial" pitchFamily="34" charset="0"/>
          </a:endParaRPr>
        </a:p>
      </dgm:t>
    </dgm:pt>
    <dgm:pt modelId="{D2F5900D-E509-4BA2-8E25-150F8911AC0B}" type="parTrans" cxnId="{682F5C89-AF59-49C8-A7D9-D22EE54A3D3E}">
      <dgm:prSet/>
      <dgm:spPr/>
      <dgm:t>
        <a:bodyPr/>
        <a:lstStyle/>
        <a:p>
          <a:endParaRPr lang="es-ES_tradnl"/>
        </a:p>
      </dgm:t>
    </dgm:pt>
    <dgm:pt modelId="{CAA016D9-DA31-45A0-BEC2-27F428114382}" type="sibTrans" cxnId="{682F5C89-AF59-49C8-A7D9-D22EE54A3D3E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es-ES_tradnl"/>
        </a:p>
      </dgm:t>
    </dgm:pt>
    <dgm:pt modelId="{27A2080D-24D1-4BA1-847F-A1324CF02FBC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_tradnl" sz="1400" b="1" dirty="0" smtClean="0">
              <a:latin typeface="Arial" pitchFamily="34" charset="0"/>
              <a:cs typeface="Arial" pitchFamily="34" charset="0"/>
            </a:rPr>
            <a:t>CIUDADANOS </a:t>
          </a:r>
          <a:endParaRPr lang="es-ES_tradnl" sz="1400" b="1" dirty="0">
            <a:latin typeface="Arial" pitchFamily="34" charset="0"/>
            <a:cs typeface="Arial" pitchFamily="34" charset="0"/>
          </a:endParaRPr>
        </a:p>
      </dgm:t>
    </dgm:pt>
    <dgm:pt modelId="{88150BE6-EE87-49F2-AC60-E7F30E5957AE}" type="sibTrans" cxnId="{AB09360D-EE2E-41CA-B00C-96D385744897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es-ES_tradnl"/>
        </a:p>
      </dgm:t>
    </dgm:pt>
    <dgm:pt modelId="{2E9805C3-13AA-4EB3-A766-2C5665181FC3}" type="parTrans" cxnId="{AB09360D-EE2E-41CA-B00C-96D385744897}">
      <dgm:prSet/>
      <dgm:spPr/>
      <dgm:t>
        <a:bodyPr/>
        <a:lstStyle/>
        <a:p>
          <a:endParaRPr lang="es-ES_tradnl"/>
        </a:p>
      </dgm:t>
    </dgm:pt>
    <dgm:pt modelId="{020F2DB9-5DA6-4DD9-951E-DE5E1AF834CC}" type="pres">
      <dgm:prSet presAssocID="{F164259F-1046-4578-B94E-1CBFAE205B2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8E6E956D-0D19-4B98-A85C-34FE7234CFF6}" type="pres">
      <dgm:prSet presAssocID="{14BA2665-A8B4-4C26-839D-A1C718967E7D}" presName="centerShape" presStyleLbl="node0" presStyleIdx="0" presStyleCnt="1" custLinFactNeighborX="885" custLinFactNeighborY="-1931"/>
      <dgm:spPr/>
      <dgm:t>
        <a:bodyPr/>
        <a:lstStyle/>
        <a:p>
          <a:endParaRPr lang="es-ES_tradnl"/>
        </a:p>
      </dgm:t>
    </dgm:pt>
    <dgm:pt modelId="{8FF71A00-1850-4B09-8169-A2FC9A65CE4C}" type="pres">
      <dgm:prSet presAssocID="{17726A2D-B35F-49C9-B499-C86418BCDECA}" presName="node" presStyleLbl="node1" presStyleIdx="0" presStyleCnt="3" custScaleX="168051" custScaleY="7613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0DB2BA1-163A-4396-81B9-9FE97C7D01B9}" type="pres">
      <dgm:prSet presAssocID="{17726A2D-B35F-49C9-B499-C86418BCDECA}" presName="dummy" presStyleCnt="0"/>
      <dgm:spPr/>
    </dgm:pt>
    <dgm:pt modelId="{9D037BED-1544-4F5C-B7AA-FCBF17A3CB97}" type="pres">
      <dgm:prSet presAssocID="{732C4803-43A3-4F34-9A54-8A1E9F18A645}" presName="sibTrans" presStyleLbl="sibTrans2D1" presStyleIdx="0" presStyleCnt="3"/>
      <dgm:spPr/>
      <dgm:t>
        <a:bodyPr/>
        <a:lstStyle/>
        <a:p>
          <a:endParaRPr lang="es-ES_tradnl"/>
        </a:p>
      </dgm:t>
    </dgm:pt>
    <dgm:pt modelId="{3D26B49C-646E-44B7-8995-9522070CDE26}" type="pres">
      <dgm:prSet presAssocID="{5AFDB468-DF2F-450A-8A26-E71C604566CC}" presName="node" presStyleLbl="node1" presStyleIdx="1" presStyleCnt="3" custScaleX="114925" custScaleY="4478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9CD60E6-87D2-49C5-8906-2B04F359374D}" type="pres">
      <dgm:prSet presAssocID="{5AFDB468-DF2F-450A-8A26-E71C604566CC}" presName="dummy" presStyleCnt="0"/>
      <dgm:spPr/>
    </dgm:pt>
    <dgm:pt modelId="{47E39F60-1155-4B23-8DB1-1A1AF639F53D}" type="pres">
      <dgm:prSet presAssocID="{CAA016D9-DA31-45A0-BEC2-27F428114382}" presName="sibTrans" presStyleLbl="sibTrans2D1" presStyleIdx="1" presStyleCnt="3"/>
      <dgm:spPr/>
      <dgm:t>
        <a:bodyPr/>
        <a:lstStyle/>
        <a:p>
          <a:endParaRPr lang="es-ES_tradnl"/>
        </a:p>
      </dgm:t>
    </dgm:pt>
    <dgm:pt modelId="{B883E2C7-4C23-4BAE-AF68-1CA27234595F}" type="pres">
      <dgm:prSet presAssocID="{27A2080D-24D1-4BA1-847F-A1324CF02FBC}" presName="node" presStyleLbl="node1" presStyleIdx="2" presStyleCnt="3" custScaleX="128984" custScaleY="7573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C196E07-AC6F-4866-96BD-16690A53DC87}" type="pres">
      <dgm:prSet presAssocID="{27A2080D-24D1-4BA1-847F-A1324CF02FBC}" presName="dummy" presStyleCnt="0"/>
      <dgm:spPr/>
    </dgm:pt>
    <dgm:pt modelId="{3007D1C5-A7A4-4E11-AEAE-035D8DA364E1}" type="pres">
      <dgm:prSet presAssocID="{88150BE6-EE87-49F2-AC60-E7F30E5957AE}" presName="sibTrans" presStyleLbl="sibTrans2D1" presStyleIdx="2" presStyleCnt="3"/>
      <dgm:spPr/>
      <dgm:t>
        <a:bodyPr/>
        <a:lstStyle/>
        <a:p>
          <a:endParaRPr lang="es-ES_tradnl"/>
        </a:p>
      </dgm:t>
    </dgm:pt>
  </dgm:ptLst>
  <dgm:cxnLst>
    <dgm:cxn modelId="{97F67CD7-6E50-47EC-AB9A-72A27E0BC147}" type="presOf" srcId="{732C4803-43A3-4F34-9A54-8A1E9F18A645}" destId="{9D037BED-1544-4F5C-B7AA-FCBF17A3CB97}" srcOrd="0" destOrd="0" presId="urn:microsoft.com/office/officeart/2005/8/layout/radial6"/>
    <dgm:cxn modelId="{28B5541F-ABA8-4992-836C-E5D81630FCD0}" type="presOf" srcId="{F164259F-1046-4578-B94E-1CBFAE205B20}" destId="{020F2DB9-5DA6-4DD9-951E-DE5E1AF834CC}" srcOrd="0" destOrd="0" presId="urn:microsoft.com/office/officeart/2005/8/layout/radial6"/>
    <dgm:cxn modelId="{871253CE-9DEE-423A-ADF7-16975E6AA386}" type="presOf" srcId="{27A2080D-24D1-4BA1-847F-A1324CF02FBC}" destId="{B883E2C7-4C23-4BAE-AF68-1CA27234595F}" srcOrd="0" destOrd="0" presId="urn:microsoft.com/office/officeart/2005/8/layout/radial6"/>
    <dgm:cxn modelId="{40D85288-5CCA-4576-9E99-53DCB73A8E8E}" type="presOf" srcId="{17726A2D-B35F-49C9-B499-C86418BCDECA}" destId="{8FF71A00-1850-4B09-8169-A2FC9A65CE4C}" srcOrd="0" destOrd="0" presId="urn:microsoft.com/office/officeart/2005/8/layout/radial6"/>
    <dgm:cxn modelId="{8B3A41D9-4CBD-40EB-B64B-24F7E9F0E8B3}" srcId="{14BA2665-A8B4-4C26-839D-A1C718967E7D}" destId="{17726A2D-B35F-49C9-B499-C86418BCDECA}" srcOrd="0" destOrd="0" parTransId="{63A22C5F-2C95-4598-B7DE-32E0471AB444}" sibTransId="{732C4803-43A3-4F34-9A54-8A1E9F18A645}"/>
    <dgm:cxn modelId="{76664187-AF09-441A-816E-913346FEF054}" srcId="{F164259F-1046-4578-B94E-1CBFAE205B20}" destId="{14BA2665-A8B4-4C26-839D-A1C718967E7D}" srcOrd="0" destOrd="0" parTransId="{60EBA274-9114-4D74-9437-F5AD1BC5079B}" sibTransId="{4A82EA14-7159-49B3-855B-56C2F1A00E57}"/>
    <dgm:cxn modelId="{E471E562-5B1F-4C10-A429-A857F58F948E}" type="presOf" srcId="{5AFDB468-DF2F-450A-8A26-E71C604566CC}" destId="{3D26B49C-646E-44B7-8995-9522070CDE26}" srcOrd="0" destOrd="0" presId="urn:microsoft.com/office/officeart/2005/8/layout/radial6"/>
    <dgm:cxn modelId="{E88CC229-6630-4FC1-892B-6F6CC50C52CB}" type="presOf" srcId="{CAA016D9-DA31-45A0-BEC2-27F428114382}" destId="{47E39F60-1155-4B23-8DB1-1A1AF639F53D}" srcOrd="0" destOrd="0" presId="urn:microsoft.com/office/officeart/2005/8/layout/radial6"/>
    <dgm:cxn modelId="{AB09360D-EE2E-41CA-B00C-96D385744897}" srcId="{14BA2665-A8B4-4C26-839D-A1C718967E7D}" destId="{27A2080D-24D1-4BA1-847F-A1324CF02FBC}" srcOrd="2" destOrd="0" parTransId="{2E9805C3-13AA-4EB3-A766-2C5665181FC3}" sibTransId="{88150BE6-EE87-49F2-AC60-E7F30E5957AE}"/>
    <dgm:cxn modelId="{6C6D80CE-DD38-4535-8078-22E97B78D104}" type="presOf" srcId="{88150BE6-EE87-49F2-AC60-E7F30E5957AE}" destId="{3007D1C5-A7A4-4E11-AEAE-035D8DA364E1}" srcOrd="0" destOrd="0" presId="urn:microsoft.com/office/officeart/2005/8/layout/radial6"/>
    <dgm:cxn modelId="{682F5C89-AF59-49C8-A7D9-D22EE54A3D3E}" srcId="{14BA2665-A8B4-4C26-839D-A1C718967E7D}" destId="{5AFDB468-DF2F-450A-8A26-E71C604566CC}" srcOrd="1" destOrd="0" parTransId="{D2F5900D-E509-4BA2-8E25-150F8911AC0B}" sibTransId="{CAA016D9-DA31-45A0-BEC2-27F428114382}"/>
    <dgm:cxn modelId="{265EE985-5678-43BE-A753-FC1D09C6E655}" type="presOf" srcId="{14BA2665-A8B4-4C26-839D-A1C718967E7D}" destId="{8E6E956D-0D19-4B98-A85C-34FE7234CFF6}" srcOrd="0" destOrd="0" presId="urn:microsoft.com/office/officeart/2005/8/layout/radial6"/>
    <dgm:cxn modelId="{487A7A7A-DAB5-407B-BC21-7DA8D198BC98}" type="presParOf" srcId="{020F2DB9-5DA6-4DD9-951E-DE5E1AF834CC}" destId="{8E6E956D-0D19-4B98-A85C-34FE7234CFF6}" srcOrd="0" destOrd="0" presId="urn:microsoft.com/office/officeart/2005/8/layout/radial6"/>
    <dgm:cxn modelId="{8F04901B-9FC9-4728-8164-3199AB222D64}" type="presParOf" srcId="{020F2DB9-5DA6-4DD9-951E-DE5E1AF834CC}" destId="{8FF71A00-1850-4B09-8169-A2FC9A65CE4C}" srcOrd="1" destOrd="0" presId="urn:microsoft.com/office/officeart/2005/8/layout/radial6"/>
    <dgm:cxn modelId="{79F25D07-B649-4B78-B992-708B57E05D04}" type="presParOf" srcId="{020F2DB9-5DA6-4DD9-951E-DE5E1AF834CC}" destId="{C0DB2BA1-163A-4396-81B9-9FE97C7D01B9}" srcOrd="2" destOrd="0" presId="urn:microsoft.com/office/officeart/2005/8/layout/radial6"/>
    <dgm:cxn modelId="{6BDC6D70-D72F-4210-A1AE-A15D2EC33804}" type="presParOf" srcId="{020F2DB9-5DA6-4DD9-951E-DE5E1AF834CC}" destId="{9D037BED-1544-4F5C-B7AA-FCBF17A3CB97}" srcOrd="3" destOrd="0" presId="urn:microsoft.com/office/officeart/2005/8/layout/radial6"/>
    <dgm:cxn modelId="{3B247CE8-6E4A-43AD-AC08-E3A31ADA5C0B}" type="presParOf" srcId="{020F2DB9-5DA6-4DD9-951E-DE5E1AF834CC}" destId="{3D26B49C-646E-44B7-8995-9522070CDE26}" srcOrd="4" destOrd="0" presId="urn:microsoft.com/office/officeart/2005/8/layout/radial6"/>
    <dgm:cxn modelId="{2C9FEA68-0AA2-44FA-8832-5D519968DD26}" type="presParOf" srcId="{020F2DB9-5DA6-4DD9-951E-DE5E1AF834CC}" destId="{09CD60E6-87D2-49C5-8906-2B04F359374D}" srcOrd="5" destOrd="0" presId="urn:microsoft.com/office/officeart/2005/8/layout/radial6"/>
    <dgm:cxn modelId="{59CC0B79-0628-487D-962A-7B62BAAC6935}" type="presParOf" srcId="{020F2DB9-5DA6-4DD9-951E-DE5E1AF834CC}" destId="{47E39F60-1155-4B23-8DB1-1A1AF639F53D}" srcOrd="6" destOrd="0" presId="urn:microsoft.com/office/officeart/2005/8/layout/radial6"/>
    <dgm:cxn modelId="{42616911-3171-4BC9-9BAB-1B96729E8B2E}" type="presParOf" srcId="{020F2DB9-5DA6-4DD9-951E-DE5E1AF834CC}" destId="{B883E2C7-4C23-4BAE-AF68-1CA27234595F}" srcOrd="7" destOrd="0" presId="urn:microsoft.com/office/officeart/2005/8/layout/radial6"/>
    <dgm:cxn modelId="{F8FC35C0-0E9A-46C6-8BED-F3EC941079EC}" type="presParOf" srcId="{020F2DB9-5DA6-4DD9-951E-DE5E1AF834CC}" destId="{DC196E07-AC6F-4866-96BD-16690A53DC87}" srcOrd="8" destOrd="0" presId="urn:microsoft.com/office/officeart/2005/8/layout/radial6"/>
    <dgm:cxn modelId="{39A5E553-5F8D-45D7-8F53-ADD4B857CD1B}" type="presParOf" srcId="{020F2DB9-5DA6-4DD9-951E-DE5E1AF834CC}" destId="{3007D1C5-A7A4-4E11-AEAE-035D8DA364E1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EF7021-4BA9-40E4-9C44-93617D4FA9DB}" type="doc">
      <dgm:prSet loTypeId="urn:microsoft.com/office/officeart/2005/8/layout/vList3" loCatId="list" qsTypeId="urn:microsoft.com/office/officeart/2005/8/quickstyle/simple4" qsCatId="simple" csTypeId="urn:microsoft.com/office/officeart/2005/8/colors/accent3_2" csCatId="accent3" phldr="1"/>
      <dgm:spPr/>
    </dgm:pt>
    <dgm:pt modelId="{95CB1C62-AF39-436A-A0DC-940ADCA6D0C1}">
      <dgm:prSet phldrT="[Texto]" custT="1"/>
      <dgm:spPr/>
      <dgm:t>
        <a:bodyPr/>
        <a:lstStyle/>
        <a:p>
          <a:r>
            <a:rPr lang="es-ES" sz="2000" dirty="0" smtClean="0">
              <a:latin typeface="Arial" pitchFamily="34" charset="0"/>
              <a:cs typeface="Arial" pitchFamily="34" charset="0"/>
            </a:rPr>
            <a:t>Implantación de medidas de eficiencia energética y el uso de las energías renovables en los edificios e instalaciones municipales</a:t>
          </a:r>
          <a:endParaRPr lang="es-ES_tradnl" sz="2000" dirty="0">
            <a:latin typeface="Arial" pitchFamily="34" charset="0"/>
            <a:cs typeface="Arial" pitchFamily="34" charset="0"/>
          </a:endParaRPr>
        </a:p>
      </dgm:t>
    </dgm:pt>
    <dgm:pt modelId="{D77B8E16-E857-4D37-BA7A-BB4F63F332B6}" type="parTrans" cxnId="{1615CE49-778B-48A3-93B5-C48888B0BC02}">
      <dgm:prSet/>
      <dgm:spPr/>
      <dgm:t>
        <a:bodyPr/>
        <a:lstStyle/>
        <a:p>
          <a:endParaRPr lang="es-ES_tradnl"/>
        </a:p>
      </dgm:t>
    </dgm:pt>
    <dgm:pt modelId="{42A2C3A8-1080-4B02-91B6-8B50F11FA3F5}" type="sibTrans" cxnId="{1615CE49-778B-48A3-93B5-C48888B0BC02}">
      <dgm:prSet/>
      <dgm:spPr/>
      <dgm:t>
        <a:bodyPr/>
        <a:lstStyle/>
        <a:p>
          <a:endParaRPr lang="es-ES_tradnl"/>
        </a:p>
      </dgm:t>
    </dgm:pt>
    <dgm:pt modelId="{9677EAFA-F4DD-4C77-BA69-8F8FA1EE807D}">
      <dgm:prSet phldrT="[Texto]" custT="1"/>
      <dgm:spPr/>
      <dgm:t>
        <a:bodyPr/>
        <a:lstStyle/>
        <a:p>
          <a:r>
            <a:rPr lang="es-ES" sz="2000" dirty="0" smtClean="0">
              <a:latin typeface="Arial" pitchFamily="34" charset="0"/>
              <a:cs typeface="Arial" pitchFamily="34" charset="0"/>
            </a:rPr>
            <a:t>Impulsar la movilidad urbana con el transporte público y con vehículos más eficientes, como el vehículo eléctrico</a:t>
          </a:r>
          <a:endParaRPr lang="es-ES_tradnl" sz="2000" dirty="0">
            <a:latin typeface="Arial" pitchFamily="34" charset="0"/>
            <a:cs typeface="Arial" pitchFamily="34" charset="0"/>
          </a:endParaRPr>
        </a:p>
      </dgm:t>
    </dgm:pt>
    <dgm:pt modelId="{E0DB9D30-1F81-43DD-AE5B-65F07DE962F8}" type="parTrans" cxnId="{385E3288-B09C-426F-A1EA-DAC0FFC69240}">
      <dgm:prSet/>
      <dgm:spPr/>
      <dgm:t>
        <a:bodyPr/>
        <a:lstStyle/>
        <a:p>
          <a:endParaRPr lang="es-ES_tradnl"/>
        </a:p>
      </dgm:t>
    </dgm:pt>
    <dgm:pt modelId="{6F5FDF39-E688-446D-971D-0BBCF1067C8B}" type="sibTrans" cxnId="{385E3288-B09C-426F-A1EA-DAC0FFC69240}">
      <dgm:prSet/>
      <dgm:spPr/>
      <dgm:t>
        <a:bodyPr/>
        <a:lstStyle/>
        <a:p>
          <a:endParaRPr lang="es-ES_tradnl"/>
        </a:p>
      </dgm:t>
    </dgm:pt>
    <dgm:pt modelId="{883A121C-7061-41C5-ADFC-AC475F12F3A7}">
      <dgm:prSet phldrT="[Texto]" custT="1"/>
      <dgm:spPr/>
      <dgm:t>
        <a:bodyPr/>
        <a:lstStyle/>
        <a:p>
          <a:r>
            <a:rPr lang="es-ES" sz="2000" dirty="0" smtClean="0">
              <a:latin typeface="Arial" pitchFamily="34" charset="0"/>
              <a:cs typeface="Arial" pitchFamily="34" charset="0"/>
            </a:rPr>
            <a:t>Aplicar tecnologías de iluminación existentes en el alumbrado público</a:t>
          </a:r>
          <a:endParaRPr lang="es-ES_tradnl" sz="2000" dirty="0">
            <a:latin typeface="Arial" pitchFamily="34" charset="0"/>
            <a:cs typeface="Arial" pitchFamily="34" charset="0"/>
          </a:endParaRPr>
        </a:p>
      </dgm:t>
    </dgm:pt>
    <dgm:pt modelId="{783F2288-CD85-45C6-85F1-D2E29F152AC5}" type="parTrans" cxnId="{99F2B91B-E9B2-40BA-8AF6-EF363848E6A9}">
      <dgm:prSet/>
      <dgm:spPr/>
      <dgm:t>
        <a:bodyPr/>
        <a:lstStyle/>
        <a:p>
          <a:endParaRPr lang="es-ES_tradnl"/>
        </a:p>
      </dgm:t>
    </dgm:pt>
    <dgm:pt modelId="{99C478FD-A8AC-4591-A7E0-B6FF90CC3FE2}" type="sibTrans" cxnId="{99F2B91B-E9B2-40BA-8AF6-EF363848E6A9}">
      <dgm:prSet/>
      <dgm:spPr/>
      <dgm:t>
        <a:bodyPr/>
        <a:lstStyle/>
        <a:p>
          <a:endParaRPr lang="es-ES_tradnl"/>
        </a:p>
      </dgm:t>
    </dgm:pt>
    <dgm:pt modelId="{E51869BB-51B4-480C-A310-A5FA2E4C01B8}">
      <dgm:prSet phldrT="[Texto]" custT="1"/>
      <dgm:spPr/>
      <dgm:t>
        <a:bodyPr/>
        <a:lstStyle/>
        <a:p>
          <a:r>
            <a:rPr lang="es-ES" sz="2000" dirty="0" smtClean="0">
              <a:latin typeface="Arial" pitchFamily="34" charset="0"/>
              <a:cs typeface="Arial" pitchFamily="34" charset="0"/>
            </a:rPr>
            <a:t>Utilizar las tecnologías de la información y comunicación existentes para gestionar la energía de nuestros municipios</a:t>
          </a:r>
          <a:endParaRPr lang="es-ES_tradnl" sz="2000" dirty="0">
            <a:latin typeface="Arial" pitchFamily="34" charset="0"/>
            <a:cs typeface="Arial" pitchFamily="34" charset="0"/>
          </a:endParaRPr>
        </a:p>
      </dgm:t>
    </dgm:pt>
    <dgm:pt modelId="{6442345E-C662-46CC-A12A-0230CC1E8C88}" type="parTrans" cxnId="{730430C3-47F8-4471-9FC4-17F132DB6C2B}">
      <dgm:prSet/>
      <dgm:spPr/>
      <dgm:t>
        <a:bodyPr/>
        <a:lstStyle/>
        <a:p>
          <a:endParaRPr lang="es-ES_tradnl"/>
        </a:p>
      </dgm:t>
    </dgm:pt>
    <dgm:pt modelId="{B77BB0B5-D26F-476A-B4EF-3B3AED59270A}" type="sibTrans" cxnId="{730430C3-47F8-4471-9FC4-17F132DB6C2B}">
      <dgm:prSet/>
      <dgm:spPr/>
      <dgm:t>
        <a:bodyPr/>
        <a:lstStyle/>
        <a:p>
          <a:endParaRPr lang="es-ES_tradnl"/>
        </a:p>
      </dgm:t>
    </dgm:pt>
    <dgm:pt modelId="{1C15A41C-21F3-448D-94A6-988F42256ACF}" type="pres">
      <dgm:prSet presAssocID="{0EEF7021-4BA9-40E4-9C44-93617D4FA9DB}" presName="linearFlow" presStyleCnt="0">
        <dgm:presLayoutVars>
          <dgm:dir/>
          <dgm:resizeHandles val="exact"/>
        </dgm:presLayoutVars>
      </dgm:prSet>
      <dgm:spPr/>
    </dgm:pt>
    <dgm:pt modelId="{938BBC41-9964-4A36-B98F-3C38974CBF3D}" type="pres">
      <dgm:prSet presAssocID="{95CB1C62-AF39-436A-A0DC-940ADCA6D0C1}" presName="composite" presStyleCnt="0"/>
      <dgm:spPr/>
    </dgm:pt>
    <dgm:pt modelId="{501D9D19-7947-4A10-AC8B-ED980F141ADD}" type="pres">
      <dgm:prSet presAssocID="{95CB1C62-AF39-436A-A0DC-940ADCA6D0C1}" presName="imgShp" presStyleLbl="fgImgPlace1" presStyleIdx="0" presStyleCnt="4" custLinFactNeighborX="-4748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</dgm:spPr>
    </dgm:pt>
    <dgm:pt modelId="{2EA34621-C7C4-4134-82AE-E8F4F32509B8}" type="pres">
      <dgm:prSet presAssocID="{95CB1C62-AF39-436A-A0DC-940ADCA6D0C1}" presName="txShp" presStyleLbl="node1" presStyleIdx="0" presStyleCnt="4" custScaleX="11569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46201B4-0A2B-4924-8EDF-45F581B55853}" type="pres">
      <dgm:prSet presAssocID="{42A2C3A8-1080-4B02-91B6-8B50F11FA3F5}" presName="spacing" presStyleCnt="0"/>
      <dgm:spPr/>
    </dgm:pt>
    <dgm:pt modelId="{DB8CF9C3-C099-41D8-98D0-BA1C826E9005}" type="pres">
      <dgm:prSet presAssocID="{9677EAFA-F4DD-4C77-BA69-8F8FA1EE807D}" presName="composite" presStyleCnt="0"/>
      <dgm:spPr/>
    </dgm:pt>
    <dgm:pt modelId="{05421A72-FC85-467C-B196-102AB5F5EB2A}" type="pres">
      <dgm:prSet presAssocID="{9677EAFA-F4DD-4C77-BA69-8F8FA1EE807D}" presName="imgShp" presStyleLbl="fgImgPlace1" presStyleIdx="1" presStyleCnt="4" custLinFactNeighborX="-50911" custLinFactNeighborY="-113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86BDAD71-D374-48B5-8964-C92B251AD50F}" type="pres">
      <dgm:prSet presAssocID="{9677EAFA-F4DD-4C77-BA69-8F8FA1EE807D}" presName="txShp" presStyleLbl="node1" presStyleIdx="1" presStyleCnt="4" custScaleX="115590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1E5D2E2-86C9-407F-A69D-B782ADA287C8}" type="pres">
      <dgm:prSet presAssocID="{6F5FDF39-E688-446D-971D-0BBCF1067C8B}" presName="spacing" presStyleCnt="0"/>
      <dgm:spPr/>
    </dgm:pt>
    <dgm:pt modelId="{93B5F466-F394-4FCE-B06D-75C21B928DD9}" type="pres">
      <dgm:prSet presAssocID="{883A121C-7061-41C5-ADFC-AC475F12F3A7}" presName="composite" presStyleCnt="0"/>
      <dgm:spPr/>
    </dgm:pt>
    <dgm:pt modelId="{1C9483FB-5CAA-4795-9D49-B239D720C2B9}" type="pres">
      <dgm:prSet presAssocID="{883A121C-7061-41C5-ADFC-AC475F12F3A7}" presName="imgShp" presStyleLbl="fgImgPlace1" presStyleIdx="2" presStyleCnt="4" custLinFactNeighborX="-4784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F8507849-AFFE-4A8F-83AC-4356A8479B9F}" type="pres">
      <dgm:prSet presAssocID="{883A121C-7061-41C5-ADFC-AC475F12F3A7}" presName="txShp" presStyleLbl="node1" presStyleIdx="2" presStyleCnt="4" custScaleX="11543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32755A8-FD70-4535-9486-FE2D943E704E}" type="pres">
      <dgm:prSet presAssocID="{99C478FD-A8AC-4591-A7E0-B6FF90CC3FE2}" presName="spacing" presStyleCnt="0"/>
      <dgm:spPr/>
    </dgm:pt>
    <dgm:pt modelId="{253A07BF-A3F9-4908-8719-5D7220331D22}" type="pres">
      <dgm:prSet presAssocID="{E51869BB-51B4-480C-A310-A5FA2E4C01B8}" presName="composite" presStyleCnt="0"/>
      <dgm:spPr/>
    </dgm:pt>
    <dgm:pt modelId="{4C5694AE-F71F-412D-9C72-2C4BA43A1C47}" type="pres">
      <dgm:prSet presAssocID="{E51869BB-51B4-480C-A310-A5FA2E4C01B8}" presName="imgShp" presStyleLbl="fgImgPlace1" presStyleIdx="3" presStyleCnt="4" custLinFactNeighborX="-5136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E5312529-145C-49BD-B3BA-02BF0EE95152}" type="pres">
      <dgm:prSet presAssocID="{E51869BB-51B4-480C-A310-A5FA2E4C01B8}" presName="txShp" presStyleLbl="node1" presStyleIdx="3" presStyleCnt="4" custScaleX="11755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8B37C89F-9299-4F6A-974C-CD96F2C3924B}" type="presOf" srcId="{9677EAFA-F4DD-4C77-BA69-8F8FA1EE807D}" destId="{86BDAD71-D374-48B5-8964-C92B251AD50F}" srcOrd="0" destOrd="0" presId="urn:microsoft.com/office/officeart/2005/8/layout/vList3"/>
    <dgm:cxn modelId="{99F2B91B-E9B2-40BA-8AF6-EF363848E6A9}" srcId="{0EEF7021-4BA9-40E4-9C44-93617D4FA9DB}" destId="{883A121C-7061-41C5-ADFC-AC475F12F3A7}" srcOrd="2" destOrd="0" parTransId="{783F2288-CD85-45C6-85F1-D2E29F152AC5}" sibTransId="{99C478FD-A8AC-4591-A7E0-B6FF90CC3FE2}"/>
    <dgm:cxn modelId="{385E3288-B09C-426F-A1EA-DAC0FFC69240}" srcId="{0EEF7021-4BA9-40E4-9C44-93617D4FA9DB}" destId="{9677EAFA-F4DD-4C77-BA69-8F8FA1EE807D}" srcOrd="1" destOrd="0" parTransId="{E0DB9D30-1F81-43DD-AE5B-65F07DE962F8}" sibTransId="{6F5FDF39-E688-446D-971D-0BBCF1067C8B}"/>
    <dgm:cxn modelId="{051F0985-96AE-43A3-A7D1-F1D362157488}" type="presOf" srcId="{0EEF7021-4BA9-40E4-9C44-93617D4FA9DB}" destId="{1C15A41C-21F3-448D-94A6-988F42256ACF}" srcOrd="0" destOrd="0" presId="urn:microsoft.com/office/officeart/2005/8/layout/vList3"/>
    <dgm:cxn modelId="{730430C3-47F8-4471-9FC4-17F132DB6C2B}" srcId="{0EEF7021-4BA9-40E4-9C44-93617D4FA9DB}" destId="{E51869BB-51B4-480C-A310-A5FA2E4C01B8}" srcOrd="3" destOrd="0" parTransId="{6442345E-C662-46CC-A12A-0230CC1E8C88}" sibTransId="{B77BB0B5-D26F-476A-B4EF-3B3AED59270A}"/>
    <dgm:cxn modelId="{90067B0D-42C8-4051-AC2C-4EFA7CA20A7A}" type="presOf" srcId="{883A121C-7061-41C5-ADFC-AC475F12F3A7}" destId="{F8507849-AFFE-4A8F-83AC-4356A8479B9F}" srcOrd="0" destOrd="0" presId="urn:microsoft.com/office/officeart/2005/8/layout/vList3"/>
    <dgm:cxn modelId="{1615CE49-778B-48A3-93B5-C48888B0BC02}" srcId="{0EEF7021-4BA9-40E4-9C44-93617D4FA9DB}" destId="{95CB1C62-AF39-436A-A0DC-940ADCA6D0C1}" srcOrd="0" destOrd="0" parTransId="{D77B8E16-E857-4D37-BA7A-BB4F63F332B6}" sibTransId="{42A2C3A8-1080-4B02-91B6-8B50F11FA3F5}"/>
    <dgm:cxn modelId="{D77BCE75-BF4E-4088-8C09-06E0AF08C904}" type="presOf" srcId="{E51869BB-51B4-480C-A310-A5FA2E4C01B8}" destId="{E5312529-145C-49BD-B3BA-02BF0EE95152}" srcOrd="0" destOrd="0" presId="urn:microsoft.com/office/officeart/2005/8/layout/vList3"/>
    <dgm:cxn modelId="{A5F9AB00-982B-41B9-BE34-E050B90C4C55}" type="presOf" srcId="{95CB1C62-AF39-436A-A0DC-940ADCA6D0C1}" destId="{2EA34621-C7C4-4134-82AE-E8F4F32509B8}" srcOrd="0" destOrd="0" presId="urn:microsoft.com/office/officeart/2005/8/layout/vList3"/>
    <dgm:cxn modelId="{75AB7F6E-19D1-49AD-BD5A-95B17DE0499A}" type="presParOf" srcId="{1C15A41C-21F3-448D-94A6-988F42256ACF}" destId="{938BBC41-9964-4A36-B98F-3C38974CBF3D}" srcOrd="0" destOrd="0" presId="urn:microsoft.com/office/officeart/2005/8/layout/vList3"/>
    <dgm:cxn modelId="{0868C225-9621-4E45-84B8-FA1CA72C3835}" type="presParOf" srcId="{938BBC41-9964-4A36-B98F-3C38974CBF3D}" destId="{501D9D19-7947-4A10-AC8B-ED980F141ADD}" srcOrd="0" destOrd="0" presId="urn:microsoft.com/office/officeart/2005/8/layout/vList3"/>
    <dgm:cxn modelId="{9E58AC2F-501E-4BBC-8135-4292A72DDC33}" type="presParOf" srcId="{938BBC41-9964-4A36-B98F-3C38974CBF3D}" destId="{2EA34621-C7C4-4134-82AE-E8F4F32509B8}" srcOrd="1" destOrd="0" presId="urn:microsoft.com/office/officeart/2005/8/layout/vList3"/>
    <dgm:cxn modelId="{37DA0FB3-8D70-44FE-A6A6-C7E84E7542B8}" type="presParOf" srcId="{1C15A41C-21F3-448D-94A6-988F42256ACF}" destId="{E46201B4-0A2B-4924-8EDF-45F581B55853}" srcOrd="1" destOrd="0" presId="urn:microsoft.com/office/officeart/2005/8/layout/vList3"/>
    <dgm:cxn modelId="{9209B55C-D8DA-47C1-A618-57860754D87E}" type="presParOf" srcId="{1C15A41C-21F3-448D-94A6-988F42256ACF}" destId="{DB8CF9C3-C099-41D8-98D0-BA1C826E9005}" srcOrd="2" destOrd="0" presId="urn:microsoft.com/office/officeart/2005/8/layout/vList3"/>
    <dgm:cxn modelId="{CE4309F5-A7D4-4511-A39C-04EE1EE212F2}" type="presParOf" srcId="{DB8CF9C3-C099-41D8-98D0-BA1C826E9005}" destId="{05421A72-FC85-467C-B196-102AB5F5EB2A}" srcOrd="0" destOrd="0" presId="urn:microsoft.com/office/officeart/2005/8/layout/vList3"/>
    <dgm:cxn modelId="{2C7C8CB4-A77E-487C-873F-C6BAF7DB0BD5}" type="presParOf" srcId="{DB8CF9C3-C099-41D8-98D0-BA1C826E9005}" destId="{86BDAD71-D374-48B5-8964-C92B251AD50F}" srcOrd="1" destOrd="0" presId="urn:microsoft.com/office/officeart/2005/8/layout/vList3"/>
    <dgm:cxn modelId="{0F6319E6-CF2E-424A-8CA5-8A4EF99A099B}" type="presParOf" srcId="{1C15A41C-21F3-448D-94A6-988F42256ACF}" destId="{81E5D2E2-86C9-407F-A69D-B782ADA287C8}" srcOrd="3" destOrd="0" presId="urn:microsoft.com/office/officeart/2005/8/layout/vList3"/>
    <dgm:cxn modelId="{DFAE3BF0-95A2-4D38-A01E-CB406AC6A89F}" type="presParOf" srcId="{1C15A41C-21F3-448D-94A6-988F42256ACF}" destId="{93B5F466-F394-4FCE-B06D-75C21B928DD9}" srcOrd="4" destOrd="0" presId="urn:microsoft.com/office/officeart/2005/8/layout/vList3"/>
    <dgm:cxn modelId="{85A3284A-1BCA-4B90-B114-95C36DF50509}" type="presParOf" srcId="{93B5F466-F394-4FCE-B06D-75C21B928DD9}" destId="{1C9483FB-5CAA-4795-9D49-B239D720C2B9}" srcOrd="0" destOrd="0" presId="urn:microsoft.com/office/officeart/2005/8/layout/vList3"/>
    <dgm:cxn modelId="{030AE84C-6F59-4EED-B0C7-2C8AFAFA4584}" type="presParOf" srcId="{93B5F466-F394-4FCE-B06D-75C21B928DD9}" destId="{F8507849-AFFE-4A8F-83AC-4356A8479B9F}" srcOrd="1" destOrd="0" presId="urn:microsoft.com/office/officeart/2005/8/layout/vList3"/>
    <dgm:cxn modelId="{116207E8-C812-42EB-B0DB-40F3C5F1BAC7}" type="presParOf" srcId="{1C15A41C-21F3-448D-94A6-988F42256ACF}" destId="{E32755A8-FD70-4535-9486-FE2D943E704E}" srcOrd="5" destOrd="0" presId="urn:microsoft.com/office/officeart/2005/8/layout/vList3"/>
    <dgm:cxn modelId="{DF00ACD9-2191-4D95-9EAB-88123F84C16E}" type="presParOf" srcId="{1C15A41C-21F3-448D-94A6-988F42256ACF}" destId="{253A07BF-A3F9-4908-8719-5D7220331D22}" srcOrd="6" destOrd="0" presId="urn:microsoft.com/office/officeart/2005/8/layout/vList3"/>
    <dgm:cxn modelId="{1DEDA805-A924-48FD-942F-F90A8FADB621}" type="presParOf" srcId="{253A07BF-A3F9-4908-8719-5D7220331D22}" destId="{4C5694AE-F71F-412D-9C72-2C4BA43A1C47}" srcOrd="0" destOrd="0" presId="urn:microsoft.com/office/officeart/2005/8/layout/vList3"/>
    <dgm:cxn modelId="{39EE8BFD-4F09-44A1-9FAB-84645C83288B}" type="presParOf" srcId="{253A07BF-A3F9-4908-8719-5D7220331D22}" destId="{E5312529-145C-49BD-B3BA-02BF0EE9515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5C87E-52F8-412D-858F-AB479C150883}">
      <dsp:nvSpPr>
        <dsp:cNvPr id="0" name=""/>
        <dsp:cNvSpPr/>
      </dsp:nvSpPr>
      <dsp:spPr>
        <a:xfrm>
          <a:off x="760882" y="1102"/>
          <a:ext cx="1794787" cy="1433035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LA EFICIENCIA ENERGÉTICA </a:t>
          </a:r>
          <a:endParaRPr lang="es-ES_tradnl" sz="1800" b="1" kern="1200" dirty="0"/>
        </a:p>
      </dsp:txBody>
      <dsp:txXfrm>
        <a:off x="1023722" y="210965"/>
        <a:ext cx="1269107" cy="1013309"/>
      </dsp:txXfrm>
    </dsp:sp>
    <dsp:sp modelId="{7E8616A1-B4DC-4643-9363-D146704AC594}">
      <dsp:nvSpPr>
        <dsp:cNvPr id="0" name=""/>
        <dsp:cNvSpPr/>
      </dsp:nvSpPr>
      <dsp:spPr>
        <a:xfrm>
          <a:off x="1272711" y="1542095"/>
          <a:ext cx="771128" cy="771128"/>
        </a:xfrm>
        <a:prstGeom prst="mathPlus">
          <a:avLst/>
        </a:prstGeom>
        <a:solidFill>
          <a:srgbClr val="FBA12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200" kern="1200"/>
        </a:p>
      </dsp:txBody>
      <dsp:txXfrm>
        <a:off x="1374924" y="1836974"/>
        <a:ext cx="566702" cy="181370"/>
      </dsp:txXfrm>
    </dsp:sp>
    <dsp:sp modelId="{919ECA59-AFB8-44E0-9052-167F4D37C6B8}">
      <dsp:nvSpPr>
        <dsp:cNvPr id="0" name=""/>
        <dsp:cNvSpPr/>
      </dsp:nvSpPr>
      <dsp:spPr>
        <a:xfrm>
          <a:off x="619340" y="2421181"/>
          <a:ext cx="2077871" cy="1412028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USO DE  LAS ENERGÍAS RENOVABLES</a:t>
          </a:r>
          <a:endParaRPr lang="es-ES_tradnl" sz="1800" b="1" kern="1200" dirty="0"/>
        </a:p>
      </dsp:txBody>
      <dsp:txXfrm>
        <a:off x="923637" y="2627968"/>
        <a:ext cx="1469277" cy="998454"/>
      </dsp:txXfrm>
    </dsp:sp>
    <dsp:sp modelId="{EC2E4327-E372-4492-835B-CE969BA87A01}">
      <dsp:nvSpPr>
        <dsp:cNvPr id="0" name=""/>
        <dsp:cNvSpPr/>
      </dsp:nvSpPr>
      <dsp:spPr>
        <a:xfrm>
          <a:off x="2421381" y="1656183"/>
          <a:ext cx="422790" cy="494585"/>
        </a:xfrm>
        <a:prstGeom prst="rightArrow">
          <a:avLst>
            <a:gd name="adj1" fmla="val 60000"/>
            <a:gd name="adj2" fmla="val 50000"/>
          </a:avLst>
        </a:prstGeom>
        <a:solidFill>
          <a:srgbClr val="FBA12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2100" kern="1200"/>
        </a:p>
      </dsp:txBody>
      <dsp:txXfrm>
        <a:off x="2421381" y="1755100"/>
        <a:ext cx="295953" cy="296751"/>
      </dsp:txXfrm>
    </dsp:sp>
    <dsp:sp modelId="{7E92B518-E134-420D-A787-4A036421759A}">
      <dsp:nvSpPr>
        <dsp:cNvPr id="0" name=""/>
        <dsp:cNvSpPr/>
      </dsp:nvSpPr>
      <dsp:spPr>
        <a:xfrm>
          <a:off x="3494930" y="587625"/>
          <a:ext cx="2659062" cy="265906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dirty="0" smtClean="0">
              <a:solidFill>
                <a:schemeClr val="tx1"/>
              </a:solidFill>
            </a:rPr>
            <a:t>MODELO ENERGÉTICO DEL GOBIERNO ANDALUZ</a:t>
          </a:r>
          <a:endParaRPr lang="es-ES_tradnl" sz="2600" b="1" kern="1200" dirty="0">
            <a:solidFill>
              <a:schemeClr val="tx1"/>
            </a:solidFill>
          </a:endParaRPr>
        </a:p>
      </dsp:txBody>
      <dsp:txXfrm>
        <a:off x="3884341" y="977036"/>
        <a:ext cx="1880240" cy="1880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4E37E-A577-4C4C-AD55-F95E3FF678B2}">
      <dsp:nvSpPr>
        <dsp:cNvPr id="0" name=""/>
        <dsp:cNvSpPr/>
      </dsp:nvSpPr>
      <dsp:spPr>
        <a:xfrm>
          <a:off x="1830" y="0"/>
          <a:ext cx="2848528" cy="4608512"/>
        </a:xfrm>
        <a:prstGeom prst="roundRect">
          <a:avLst>
            <a:gd name="adj" fmla="val 10000"/>
          </a:avLst>
        </a:prstGeom>
        <a:solidFill>
          <a:srgbClr val="FBA12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REDUCIR LAS EMISIONES DE GASES DE EFECTO INVERNADERO EN UN 20%.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900" kern="1200" dirty="0"/>
        </a:p>
      </dsp:txBody>
      <dsp:txXfrm>
        <a:off x="1830" y="1843404"/>
        <a:ext cx="2848528" cy="1843404"/>
      </dsp:txXfrm>
    </dsp:sp>
    <dsp:sp modelId="{389A879A-1704-4207-A4F1-C35B7B1EE867}">
      <dsp:nvSpPr>
        <dsp:cNvPr id="0" name=""/>
        <dsp:cNvSpPr/>
      </dsp:nvSpPr>
      <dsp:spPr>
        <a:xfrm>
          <a:off x="658777" y="276510"/>
          <a:ext cx="1534634" cy="153463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79BADA-1A7F-4836-8EFE-3ACFFA6C5946}">
      <dsp:nvSpPr>
        <dsp:cNvPr id="0" name=""/>
        <dsp:cNvSpPr/>
      </dsp:nvSpPr>
      <dsp:spPr>
        <a:xfrm>
          <a:off x="2935814" y="0"/>
          <a:ext cx="2848528" cy="460851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AHORRAR EL 20% DEL CONSUMO DE ENERGÍA MEDIANTE UNA MAYOR EFICIENCIA ENERGÉTICA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900" kern="1200" dirty="0"/>
        </a:p>
      </dsp:txBody>
      <dsp:txXfrm>
        <a:off x="2935814" y="1843404"/>
        <a:ext cx="2848528" cy="1843404"/>
      </dsp:txXfrm>
    </dsp:sp>
    <dsp:sp modelId="{1C23DDB9-3335-4ECA-BE87-85126B326202}">
      <dsp:nvSpPr>
        <dsp:cNvPr id="0" name=""/>
        <dsp:cNvSpPr/>
      </dsp:nvSpPr>
      <dsp:spPr>
        <a:xfrm>
          <a:off x="3592761" y="276510"/>
          <a:ext cx="1534634" cy="153463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D2FBE1-B0CA-479B-93ED-4FE1CA6B262A}">
      <dsp:nvSpPr>
        <dsp:cNvPr id="0" name=""/>
        <dsp:cNvSpPr/>
      </dsp:nvSpPr>
      <dsp:spPr>
        <a:xfrm>
          <a:off x="5869798" y="0"/>
          <a:ext cx="2848528" cy="4608512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PROMOVER LAS ENERGÍAS RENOVABLES HASTA EL 20%</a:t>
          </a:r>
          <a:endParaRPr lang="es-ES_tradnl" sz="1900" b="1" kern="1200" dirty="0"/>
        </a:p>
      </dsp:txBody>
      <dsp:txXfrm>
        <a:off x="5869798" y="1843404"/>
        <a:ext cx="2848528" cy="1843404"/>
      </dsp:txXfrm>
    </dsp:sp>
    <dsp:sp modelId="{6E4BBA3F-70B6-4059-9921-3519CDBB6B32}">
      <dsp:nvSpPr>
        <dsp:cNvPr id="0" name=""/>
        <dsp:cNvSpPr/>
      </dsp:nvSpPr>
      <dsp:spPr>
        <a:xfrm>
          <a:off x="6526745" y="276510"/>
          <a:ext cx="1534634" cy="153463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082728-47C7-4181-B1B0-88BE3BF4D358}">
      <dsp:nvSpPr>
        <dsp:cNvPr id="0" name=""/>
        <dsp:cNvSpPr/>
      </dsp:nvSpPr>
      <dsp:spPr>
        <a:xfrm>
          <a:off x="348806" y="3686809"/>
          <a:ext cx="8022545" cy="691276"/>
        </a:xfrm>
        <a:prstGeom prst="leftRightArrow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2639747-C7BF-4B5A-88D7-F4A3778ED86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0981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842F090-4BFE-4B09-BD0C-E9FD1E88366B}" type="datetimeFigureOut">
              <a:rPr lang="es-ES_tradnl"/>
              <a:pPr>
                <a:defRPr/>
              </a:pPr>
              <a:t>17/09/2013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_tradnl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DA11C15-59E9-4063-B170-605AF371827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49240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C97572-43CF-4338-AB9E-D94B02F2E343}" type="slidenum">
              <a:rPr lang="es-ES_tradnl" sz="1200" smtClean="0"/>
              <a:pPr eaLnBrk="1" hangingPunct="1"/>
              <a:t>2</a:t>
            </a:fld>
            <a:endParaRPr lang="es-ES_tradnl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B53221-7FEB-4586-8956-6D92FBADBD21}" type="slidenum">
              <a:rPr lang="es-ES_tradnl" sz="1200" smtClean="0"/>
              <a:pPr eaLnBrk="1" hangingPunct="1"/>
              <a:t>11</a:t>
            </a:fld>
            <a:endParaRPr lang="es-ES_tradnl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19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24000" y="4316414"/>
            <a:ext cx="7112000" cy="1947862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9" indent="0" algn="ctr">
              <a:buNone/>
              <a:defRPr/>
            </a:lvl3pPr>
            <a:lvl4pPr marL="1371463" indent="0" algn="ctr">
              <a:buNone/>
              <a:defRPr/>
            </a:lvl4pPr>
            <a:lvl5pPr marL="1828617" indent="0" algn="ctr">
              <a:buNone/>
              <a:defRPr/>
            </a:lvl5pPr>
            <a:lvl6pPr marL="2285771" indent="0" algn="ctr">
              <a:buNone/>
              <a:defRPr/>
            </a:lvl6pPr>
            <a:lvl7pPr marL="2742926" indent="0" algn="ctr">
              <a:buNone/>
              <a:defRPr/>
            </a:lvl7pPr>
            <a:lvl8pPr marL="3200080" indent="0" algn="ctr">
              <a:buNone/>
              <a:defRPr/>
            </a:lvl8pPr>
            <a:lvl9pPr marL="3657234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387A3-E252-41F0-95AB-488782F3BAF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638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95164-1314-42E2-B510-2E7367F47C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31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66000" y="304801"/>
            <a:ext cx="2286000" cy="65008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8000" y="304801"/>
            <a:ext cx="6705600" cy="65008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082E8-D0EE-4CDB-9CFB-8BA4DE78BF0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1461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2000" y="2366651"/>
            <a:ext cx="8636000" cy="16330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24000" y="4317101"/>
            <a:ext cx="7112000" cy="19469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0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8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6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4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1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8FB17-2752-439B-983F-552966CEC67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70866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147AF-D650-483A-8A69-A809AD63758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30072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2570" y="4895541"/>
            <a:ext cx="8636000" cy="151310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02570" y="3229014"/>
            <a:ext cx="8636000" cy="166652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77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4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3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09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8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6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542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61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7B381-5C08-49A0-904B-AB5B359FD8D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92760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8000" y="1777630"/>
            <a:ext cx="4487333" cy="502780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64669" y="1777630"/>
            <a:ext cx="4487333" cy="502780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26F60-26E5-4D38-90AB-6951FCBA01D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30439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8000" y="1705329"/>
            <a:ext cx="4489098" cy="71069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745" indent="0">
              <a:buNone/>
              <a:defRPr sz="2200" b="1"/>
            </a:lvl2pPr>
            <a:lvl3pPr marL="1015492" indent="0">
              <a:buNone/>
              <a:defRPr sz="2000" b="1"/>
            </a:lvl3pPr>
            <a:lvl4pPr marL="1523239" indent="0">
              <a:buNone/>
              <a:defRPr sz="1800" b="1"/>
            </a:lvl4pPr>
            <a:lvl5pPr marL="2030984" indent="0">
              <a:buNone/>
              <a:defRPr sz="1800" b="1"/>
            </a:lvl5pPr>
            <a:lvl6pPr marL="2538731" indent="0">
              <a:buNone/>
              <a:defRPr sz="1800" b="1"/>
            </a:lvl6pPr>
            <a:lvl7pPr marL="3046476" indent="0">
              <a:buNone/>
              <a:defRPr sz="1800" b="1"/>
            </a:lvl7pPr>
            <a:lvl8pPr marL="3554222" indent="0">
              <a:buNone/>
              <a:defRPr sz="1800" b="1"/>
            </a:lvl8pPr>
            <a:lvl9pPr marL="4061969" indent="0">
              <a:buNone/>
              <a:defRPr sz="1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8000" y="2416024"/>
            <a:ext cx="4489098" cy="438940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61144" y="1705329"/>
            <a:ext cx="4490861" cy="71069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745" indent="0">
              <a:buNone/>
              <a:defRPr sz="2200" b="1"/>
            </a:lvl2pPr>
            <a:lvl3pPr marL="1015492" indent="0">
              <a:buNone/>
              <a:defRPr sz="2000" b="1"/>
            </a:lvl3pPr>
            <a:lvl4pPr marL="1523239" indent="0">
              <a:buNone/>
              <a:defRPr sz="1800" b="1"/>
            </a:lvl4pPr>
            <a:lvl5pPr marL="2030984" indent="0">
              <a:buNone/>
              <a:defRPr sz="1800" b="1"/>
            </a:lvl5pPr>
            <a:lvl6pPr marL="2538731" indent="0">
              <a:buNone/>
              <a:defRPr sz="1800" b="1"/>
            </a:lvl6pPr>
            <a:lvl7pPr marL="3046476" indent="0">
              <a:buNone/>
              <a:defRPr sz="1800" b="1"/>
            </a:lvl7pPr>
            <a:lvl8pPr marL="3554222" indent="0">
              <a:buNone/>
              <a:defRPr sz="1800" b="1"/>
            </a:lvl8pPr>
            <a:lvl9pPr marL="4061969" indent="0">
              <a:buNone/>
              <a:defRPr sz="1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61144" y="2416024"/>
            <a:ext cx="4490861" cy="438940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735B8-2711-4ADF-9182-72FCAFAD73D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68921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DDD30-8466-4113-922D-B8C93F03E41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20963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37887-A0BA-463F-8E23-C650EE5F699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9580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005" y="303326"/>
            <a:ext cx="3342570" cy="129089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72278" y="303326"/>
            <a:ext cx="5679722" cy="6502104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8005" y="1594228"/>
            <a:ext cx="3342570" cy="5211207"/>
          </a:xfrm>
        </p:spPr>
        <p:txBody>
          <a:bodyPr/>
          <a:lstStyle>
            <a:lvl1pPr marL="0" indent="0">
              <a:buNone/>
              <a:defRPr sz="1600"/>
            </a:lvl1pPr>
            <a:lvl2pPr marL="507745" indent="0">
              <a:buNone/>
              <a:defRPr sz="1300"/>
            </a:lvl2pPr>
            <a:lvl3pPr marL="1015492" indent="0">
              <a:buNone/>
              <a:defRPr sz="1100"/>
            </a:lvl3pPr>
            <a:lvl4pPr marL="1523239" indent="0">
              <a:buNone/>
              <a:defRPr sz="1000"/>
            </a:lvl4pPr>
            <a:lvl5pPr marL="2030984" indent="0">
              <a:buNone/>
              <a:defRPr sz="1000"/>
            </a:lvl5pPr>
            <a:lvl6pPr marL="2538731" indent="0">
              <a:buNone/>
              <a:defRPr sz="1000"/>
            </a:lvl6pPr>
            <a:lvl7pPr marL="3046476" indent="0">
              <a:buNone/>
              <a:defRPr sz="1000"/>
            </a:lvl7pPr>
            <a:lvl8pPr marL="3554222" indent="0">
              <a:buNone/>
              <a:defRPr sz="1000"/>
            </a:lvl8pPr>
            <a:lvl9pPr marL="406196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13F09-3FE4-4E0F-9BF3-7BB88C1B890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6872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05C8F-137A-4F3F-B51D-AC5D4F29947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9033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1431" y="5332889"/>
            <a:ext cx="6096000" cy="62957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91431" y="680719"/>
            <a:ext cx="6096000" cy="4571048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07745" indent="0">
              <a:buNone/>
              <a:defRPr sz="3100"/>
            </a:lvl2pPr>
            <a:lvl3pPr marL="1015492" indent="0">
              <a:buNone/>
              <a:defRPr sz="2700"/>
            </a:lvl3pPr>
            <a:lvl4pPr marL="1523239" indent="0">
              <a:buNone/>
              <a:defRPr sz="2200"/>
            </a:lvl4pPr>
            <a:lvl5pPr marL="2030984" indent="0">
              <a:buNone/>
              <a:defRPr sz="2200"/>
            </a:lvl5pPr>
            <a:lvl6pPr marL="2538731" indent="0">
              <a:buNone/>
              <a:defRPr sz="2200"/>
            </a:lvl6pPr>
            <a:lvl7pPr marL="3046476" indent="0">
              <a:buNone/>
              <a:defRPr sz="2200"/>
            </a:lvl7pPr>
            <a:lvl8pPr marL="3554222" indent="0">
              <a:buNone/>
              <a:defRPr sz="2200"/>
            </a:lvl8pPr>
            <a:lvl9pPr marL="4061969" indent="0">
              <a:buNone/>
              <a:defRPr sz="22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91431" y="5962469"/>
            <a:ext cx="6096000" cy="894105"/>
          </a:xfrm>
        </p:spPr>
        <p:txBody>
          <a:bodyPr/>
          <a:lstStyle>
            <a:lvl1pPr marL="0" indent="0">
              <a:buNone/>
              <a:defRPr sz="1600"/>
            </a:lvl1pPr>
            <a:lvl2pPr marL="507745" indent="0">
              <a:buNone/>
              <a:defRPr sz="1300"/>
            </a:lvl2pPr>
            <a:lvl3pPr marL="1015492" indent="0">
              <a:buNone/>
              <a:defRPr sz="1100"/>
            </a:lvl3pPr>
            <a:lvl4pPr marL="1523239" indent="0">
              <a:buNone/>
              <a:defRPr sz="1000"/>
            </a:lvl4pPr>
            <a:lvl5pPr marL="2030984" indent="0">
              <a:buNone/>
              <a:defRPr sz="1000"/>
            </a:lvl5pPr>
            <a:lvl6pPr marL="2538731" indent="0">
              <a:buNone/>
              <a:defRPr sz="1000"/>
            </a:lvl6pPr>
            <a:lvl7pPr marL="3046476" indent="0">
              <a:buNone/>
              <a:defRPr sz="1000"/>
            </a:lvl7pPr>
            <a:lvl8pPr marL="3554222" indent="0">
              <a:buNone/>
              <a:defRPr sz="1000"/>
            </a:lvl8pPr>
            <a:lvl9pPr marL="406196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A2A04-C25B-4ECD-98CE-FE2D2ECBD40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53564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1420D-64ED-4A22-8762-8509D561775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12717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66000" y="305095"/>
            <a:ext cx="2286000" cy="650034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8002" y="305095"/>
            <a:ext cx="6688667" cy="650034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93F54-0A00-4203-9BE4-7DB686D5019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87567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FD1CD-D922-44C0-A710-016A73252EF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9296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3276" y="4895851"/>
            <a:ext cx="8636000" cy="15128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03276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9" indent="0">
              <a:buNone/>
              <a:defRPr sz="1600"/>
            </a:lvl3pPr>
            <a:lvl4pPr marL="1371463" indent="0">
              <a:buNone/>
              <a:defRPr sz="1400"/>
            </a:lvl4pPr>
            <a:lvl5pPr marL="1828617" indent="0">
              <a:buNone/>
              <a:defRPr sz="1400"/>
            </a:lvl5pPr>
            <a:lvl6pPr marL="2285771" indent="0">
              <a:buNone/>
              <a:defRPr sz="1400"/>
            </a:lvl6pPr>
            <a:lvl7pPr marL="2742926" indent="0">
              <a:buNone/>
              <a:defRPr sz="1400"/>
            </a:lvl7pPr>
            <a:lvl8pPr marL="3200080" indent="0">
              <a:buNone/>
              <a:defRPr sz="1400"/>
            </a:lvl8pPr>
            <a:lvl9pPr marL="3657234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48EC1-5803-4D61-949D-FBAF484EEE3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609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8000" y="1778001"/>
            <a:ext cx="4495800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56200" y="1778001"/>
            <a:ext cx="4495800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BF0A3-70F1-4C81-A8AA-22001DB3AFB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745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8001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8001" y="2416176"/>
            <a:ext cx="4489450" cy="4389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60964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60964" y="2416176"/>
            <a:ext cx="4491037" cy="4389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51931-1E33-4539-9B24-99EB47A52B1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412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D10A7-08E1-4998-8CB3-2E91686B34A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4219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050B6-187C-4683-8A92-700749AE94C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157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000" y="303214"/>
            <a:ext cx="3343276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71925" y="303214"/>
            <a:ext cx="5680076" cy="6502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6" cy="52117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4C105-3D65-4615-9CA9-33AAC244F10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34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0726" y="5332414"/>
            <a:ext cx="6096000" cy="63023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90726" y="681038"/>
            <a:ext cx="6096000" cy="4570412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90726" y="5962650"/>
            <a:ext cx="6096000" cy="8937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21636-A03E-4690-A95B-EB8262854FF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763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304800"/>
            <a:ext cx="91440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778000"/>
            <a:ext cx="9144000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0" y="6937375"/>
            <a:ext cx="2370138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1863" y="6937375"/>
            <a:ext cx="3216275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1863" y="6937375"/>
            <a:ext cx="2370137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946A0528-39D5-403D-9598-41D40004523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1031" name="4 Imagen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0172700" cy="760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30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46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6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49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03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57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811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508000" y="304800"/>
            <a:ext cx="9144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550" tIns="50775" rIns="101550" bIns="507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ES_tradnl" smtClean="0"/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508000" y="1778000"/>
            <a:ext cx="9144000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550" tIns="50775" rIns="101550" bIns="507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08000" y="7061200"/>
            <a:ext cx="2370138" cy="404813"/>
          </a:xfrm>
          <a:prstGeom prst="rect">
            <a:avLst/>
          </a:prstGeom>
        </p:spPr>
        <p:txBody>
          <a:bodyPr vert="horz" lIns="101550" tIns="50775" rIns="101550" bIns="5077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71863" y="7061200"/>
            <a:ext cx="3216275" cy="404813"/>
          </a:xfrm>
          <a:prstGeom prst="rect">
            <a:avLst/>
          </a:prstGeom>
        </p:spPr>
        <p:txBody>
          <a:bodyPr vert="horz" lIns="101550" tIns="50775" rIns="101550" bIns="5077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281863" y="7061200"/>
            <a:ext cx="2370137" cy="404813"/>
          </a:xfrm>
          <a:prstGeom prst="rect">
            <a:avLst/>
          </a:prstGeom>
        </p:spPr>
        <p:txBody>
          <a:bodyPr vert="horz" lIns="101550" tIns="50775" rIns="101550" bIns="50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062A6BF-11DC-400B-A67A-34F35F316E3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2055" name="Picture 7" descr="encabezado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101600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8 Imagen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038" y="6645275"/>
            <a:ext cx="981392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0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14413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1441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defTabSz="101441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defTabSz="101441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defTabSz="1014413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457200" algn="ctr" defTabSz="101441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1441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1441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14413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79413" indent="-379413" algn="l" defTabSz="10144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5913" algn="l" defTabSz="10144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8413" indent="-252413" algn="l" defTabSz="10144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6413" indent="-252413" algn="l" defTabSz="10144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4413" indent="-252413" algn="l" defTabSz="10144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2605" indent="-253875" algn="l" defTabSz="101549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0350" indent="-253875" algn="l" defTabSz="101549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095" indent="-253875" algn="l" defTabSz="101549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15842" indent="-253875" algn="l" defTabSz="101549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10154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745" algn="l" defTabSz="10154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492" algn="l" defTabSz="10154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239" algn="l" defTabSz="10154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0984" algn="l" defTabSz="10154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8731" algn="l" defTabSz="10154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6476" algn="l" defTabSz="10154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4222" algn="l" defTabSz="10154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1969" algn="l" defTabSz="10154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975544" y="1072902"/>
            <a:ext cx="812320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4000" b="1" dirty="0">
                <a:solidFill>
                  <a:schemeClr val="bg1"/>
                </a:solidFill>
              </a:rPr>
              <a:t>E</a:t>
            </a:r>
            <a:r>
              <a:rPr lang="es-ES_tradnl" sz="4000" b="1" dirty="0" smtClean="0">
                <a:solidFill>
                  <a:schemeClr val="bg1"/>
                </a:solidFill>
              </a:rPr>
              <a:t>strategia </a:t>
            </a:r>
            <a:r>
              <a:rPr lang="es-ES_tradnl" sz="4000" b="1" dirty="0">
                <a:solidFill>
                  <a:schemeClr val="bg1"/>
                </a:solidFill>
              </a:rPr>
              <a:t>andaluza para el ahorro y la eficiencia energética: objetivos, planes e incentivos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87A3-E252-41F0-95AB-488782F3BAFF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  <p:sp>
        <p:nvSpPr>
          <p:cNvPr id="4" name="4 Rectángulo"/>
          <p:cNvSpPr/>
          <p:nvPr/>
        </p:nvSpPr>
        <p:spPr>
          <a:xfrm>
            <a:off x="1119560" y="3637194"/>
            <a:ext cx="6311017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_trad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s-ES_tradnl" dirty="0" smtClean="0">
                <a:solidFill>
                  <a:schemeClr val="bg1"/>
                </a:solidFill>
              </a:rPr>
              <a:t>Rafael Márquez </a:t>
            </a:r>
            <a:r>
              <a:rPr lang="es-ES_tradnl" dirty="0" err="1" smtClean="0">
                <a:solidFill>
                  <a:schemeClr val="bg1"/>
                </a:solidFill>
              </a:rPr>
              <a:t>Berral</a:t>
            </a:r>
            <a:endParaRPr lang="es-ES_tradnl" dirty="0" smtClean="0">
              <a:solidFill>
                <a:schemeClr val="bg1"/>
              </a:solidFill>
            </a:endParaRPr>
          </a:p>
          <a:p>
            <a:r>
              <a:rPr lang="es-ES_tradnl" b="1" dirty="0" smtClean="0">
                <a:solidFill>
                  <a:schemeClr val="bg1"/>
                </a:solidFill>
              </a:rPr>
              <a:t>Director de la Agencia Andaluza de la Energía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" name="7 Rectángulo"/>
          <p:cNvSpPr/>
          <p:nvPr/>
        </p:nvSpPr>
        <p:spPr>
          <a:xfrm>
            <a:off x="3927872" y="5127838"/>
            <a:ext cx="4144083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_trad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</a:rPr>
              <a:t>Málaga, 18 </a:t>
            </a:r>
            <a:r>
              <a:rPr lang="es-ES" dirty="0">
                <a:solidFill>
                  <a:schemeClr val="bg1"/>
                </a:solidFill>
              </a:rPr>
              <a:t>de </a:t>
            </a:r>
            <a:r>
              <a:rPr lang="es-ES" dirty="0" smtClean="0">
                <a:solidFill>
                  <a:schemeClr val="bg1"/>
                </a:solidFill>
              </a:rPr>
              <a:t>septiembre de </a:t>
            </a:r>
            <a:r>
              <a:rPr lang="es-ES" dirty="0">
                <a:solidFill>
                  <a:schemeClr val="bg1"/>
                </a:solidFill>
              </a:rPr>
              <a:t>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isósceles"/>
          <p:cNvSpPr/>
          <p:nvPr/>
        </p:nvSpPr>
        <p:spPr>
          <a:xfrm>
            <a:off x="939771" y="2801094"/>
            <a:ext cx="1908969" cy="361759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17 Triángulo isósceles"/>
          <p:cNvSpPr/>
          <p:nvPr/>
        </p:nvSpPr>
        <p:spPr>
          <a:xfrm>
            <a:off x="4059499" y="2801094"/>
            <a:ext cx="1908969" cy="3617590"/>
          </a:xfrm>
          <a:prstGeom prst="triangl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18 Triángulo isósceles"/>
          <p:cNvSpPr/>
          <p:nvPr/>
        </p:nvSpPr>
        <p:spPr>
          <a:xfrm>
            <a:off x="7203479" y="2801094"/>
            <a:ext cx="1908969" cy="3617590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615951" y="1552575"/>
            <a:ext cx="8770012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defTabSz="10160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1600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160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160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160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INSTRUMENTOS MODELO ENERGÉTICO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615950" y="2657475"/>
            <a:ext cx="2519363" cy="3968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defTabSz="10160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1600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160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160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160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NORMATIVO</a:t>
            </a: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3711575" y="2657475"/>
            <a:ext cx="2519363" cy="396875"/>
          </a:xfrm>
          <a:prstGeom prst="rect">
            <a:avLst/>
          </a:prstGeom>
          <a:solidFill>
            <a:srgbClr val="FBA129"/>
          </a:solidFill>
          <a:ln>
            <a:noFill/>
          </a:ln>
          <a:extLst/>
        </p:spPr>
        <p:txBody>
          <a:bodyPr>
            <a:spAutoFit/>
          </a:bodyPr>
          <a:lstStyle>
            <a:lvl1pPr defTabSz="10160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1600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160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160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160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PLANIFICACIÓN</a:t>
            </a:r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6703786" y="2442795"/>
            <a:ext cx="2682177" cy="646331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defTabSz="10160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1600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160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160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160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PROGRAMAS DE </a:t>
            </a:r>
            <a:r>
              <a:rPr lang="es-E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AYUDAS</a:t>
            </a:r>
            <a:endParaRPr lang="es-ES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31" name="Text Box 9"/>
          <p:cNvSpPr txBox="1">
            <a:spLocks noChangeArrowheads="1"/>
          </p:cNvSpPr>
          <p:nvPr/>
        </p:nvSpPr>
        <p:spPr bwMode="auto">
          <a:xfrm>
            <a:off x="687388" y="5365506"/>
            <a:ext cx="25923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160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1600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160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160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160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1600">
                <a:latin typeface="Arial" pitchFamily="34" charset="0"/>
                <a:cs typeface="Arial" pitchFamily="34" charset="0"/>
              </a:rPr>
              <a:t>Ley 2/2007, de Fomento de las Energías Renovables y del Ahorro y la Eficiencia Energética</a:t>
            </a:r>
            <a:r>
              <a:rPr lang="es-ES" sz="180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6632" name="Picture 10" descr="PASENER-2007-2013_Documento-complet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888" y="3449712"/>
            <a:ext cx="1871663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Text Box 11"/>
          <p:cNvSpPr txBox="1">
            <a:spLocks noChangeArrowheads="1"/>
          </p:cNvSpPr>
          <p:nvPr/>
        </p:nvSpPr>
        <p:spPr bwMode="auto">
          <a:xfrm>
            <a:off x="3784600" y="5941769"/>
            <a:ext cx="2592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160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1600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160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160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160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1600">
                <a:latin typeface="Arial" pitchFamily="34" charset="0"/>
                <a:cs typeface="Arial" pitchFamily="34" charset="0"/>
              </a:rPr>
              <a:t>PASENER 2007-2013</a:t>
            </a:r>
            <a:endParaRPr lang="es-ES" sz="1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3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25" y="3449166"/>
            <a:ext cx="1754188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Text Box 13"/>
          <p:cNvSpPr txBox="1">
            <a:spLocks noChangeArrowheads="1"/>
          </p:cNvSpPr>
          <p:nvPr/>
        </p:nvSpPr>
        <p:spPr bwMode="auto">
          <a:xfrm>
            <a:off x="6952208" y="5725869"/>
            <a:ext cx="25923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160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1600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160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160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160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1600" dirty="0">
                <a:latin typeface="Arial" pitchFamily="34" charset="0"/>
                <a:cs typeface="Arial" pitchFamily="34" charset="0"/>
              </a:rPr>
              <a:t>Orden de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incentivos 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F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ondos </a:t>
            </a:r>
            <a:r>
              <a:rPr lang="es-ES" sz="1600" dirty="0" err="1">
                <a:latin typeface="Arial" pitchFamily="34" charset="0"/>
                <a:cs typeface="Arial" pitchFamily="34" charset="0"/>
              </a:rPr>
              <a:t>reembolsables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36" name="Picture 14" descr="MC900323414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2213" y="3376613"/>
            <a:ext cx="160020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147AF-D650-483A-8A69-A809AD63758B}" type="slidenum">
              <a:rPr lang="es-ES_tradnl" smtClean="0"/>
              <a:pPr>
                <a:defRPr/>
              </a:pPr>
              <a:t>10</a:t>
            </a:fld>
            <a:endParaRPr lang="es-ES_tradnl"/>
          </a:p>
        </p:txBody>
      </p:sp>
      <p:sp>
        <p:nvSpPr>
          <p:cNvPr id="16" name="3 CuadroTexto"/>
          <p:cNvSpPr txBox="1">
            <a:spLocks noChangeArrowheads="1"/>
          </p:cNvSpPr>
          <p:nvPr/>
        </p:nvSpPr>
        <p:spPr bwMode="auto">
          <a:xfrm>
            <a:off x="423523" y="397329"/>
            <a:ext cx="7921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2800" b="1" dirty="0">
                <a:solidFill>
                  <a:schemeClr val="bg1"/>
                </a:solidFill>
              </a:rPr>
              <a:t>ANDALUCÍA. POLÍTICA ENERGÉTICA</a:t>
            </a:r>
          </a:p>
        </p:txBody>
      </p:sp>
    </p:spTree>
    <p:extLst>
      <p:ext uri="{BB962C8B-B14F-4D97-AF65-F5344CB8AC3E}">
        <p14:creationId xmlns:p14="http://schemas.microsoft.com/office/powerpoint/2010/main" val="104712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7"/>
          <p:cNvSpPr txBox="1">
            <a:spLocks noChangeArrowheads="1"/>
          </p:cNvSpPr>
          <p:nvPr/>
        </p:nvSpPr>
        <p:spPr bwMode="auto">
          <a:xfrm>
            <a:off x="468313" y="352425"/>
            <a:ext cx="9436100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>
            <a:spAutoFit/>
          </a:bodyPr>
          <a:lstStyle>
            <a:lvl1pPr defTabSz="10160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1600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160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160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160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3200" b="1" dirty="0" smtClean="0">
                <a:solidFill>
                  <a:schemeClr val="bg1"/>
                </a:solidFill>
              </a:rPr>
              <a:t>LA REFORMA ENERGÉTICA</a:t>
            </a:r>
            <a:endParaRPr lang="es-ES_tradnl" sz="3200" b="1" dirty="0">
              <a:solidFill>
                <a:schemeClr val="bg1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A37887-A0BA-463F-8E23-C650EE5F6992}" type="slidenum">
              <a:rPr lang="es-ES_tradnl" smtClean="0"/>
              <a:pPr>
                <a:defRPr/>
              </a:pPr>
              <a:t>11</a:t>
            </a:fld>
            <a:endParaRPr lang="es-ES_tradnl"/>
          </a:p>
        </p:txBody>
      </p:sp>
      <p:grpSp>
        <p:nvGrpSpPr>
          <p:cNvPr id="7" name="6 Grupo"/>
          <p:cNvGrpSpPr/>
          <p:nvPr/>
        </p:nvGrpSpPr>
        <p:grpSpPr>
          <a:xfrm>
            <a:off x="615502" y="3943401"/>
            <a:ext cx="9392491" cy="986215"/>
            <a:chOff x="763088" y="-1234125"/>
            <a:chExt cx="7618391" cy="1972429"/>
          </a:xfrm>
          <a:solidFill>
            <a:schemeClr val="accent1">
              <a:lumMod val="50000"/>
            </a:schemeClr>
          </a:solidFill>
        </p:grpSpPr>
        <p:sp>
          <p:nvSpPr>
            <p:cNvPr id="8" name="7 Pentágono"/>
            <p:cNvSpPr/>
            <p:nvPr/>
          </p:nvSpPr>
          <p:spPr>
            <a:xfrm rot="10800000">
              <a:off x="763088" y="-1234125"/>
              <a:ext cx="7618390" cy="1744471"/>
            </a:xfrm>
            <a:prstGeom prst="homePlat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entágono 4"/>
            <p:cNvSpPr/>
            <p:nvPr/>
          </p:nvSpPr>
          <p:spPr>
            <a:xfrm>
              <a:off x="1235211" y="-1150183"/>
              <a:ext cx="7146268" cy="188848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3285" tIns="91440" rIns="170688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kern="1200" dirty="0" smtClean="0">
                  <a:latin typeface="Arial" pitchFamily="34" charset="0"/>
                  <a:cs typeface="Arial" pitchFamily="34" charset="0"/>
                </a:rPr>
                <a:t>No da solución al problema de competitividad de nuestras empresas</a:t>
              </a:r>
              <a:endParaRPr lang="es-ES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615504" y="1208778"/>
            <a:ext cx="9414854" cy="936104"/>
            <a:chOff x="370662" y="330070"/>
            <a:chExt cx="8694774" cy="1063126"/>
          </a:xfrm>
        </p:grpSpPr>
        <p:sp>
          <p:nvSpPr>
            <p:cNvPr id="11" name="10 Pentágono"/>
            <p:cNvSpPr/>
            <p:nvPr/>
          </p:nvSpPr>
          <p:spPr>
            <a:xfrm rot="10800000">
              <a:off x="370662" y="330070"/>
              <a:ext cx="8694774" cy="1063126"/>
            </a:xfrm>
            <a:prstGeom prst="homePlat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Pentágono 4"/>
            <p:cNvSpPr/>
            <p:nvPr/>
          </p:nvSpPr>
          <p:spPr>
            <a:xfrm rot="21600000">
              <a:off x="636443" y="330070"/>
              <a:ext cx="8428993" cy="10631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58235" tIns="76200" rIns="14224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000" kern="1200" dirty="0" smtClean="0">
                  <a:latin typeface="Arial" pitchFamily="34" charset="0"/>
                  <a:cs typeface="Arial" pitchFamily="34" charset="0"/>
                </a:rPr>
                <a:t>Impide tener un marco regulatorio estable y transparente para</a:t>
              </a:r>
            </a:p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000" kern="1200" dirty="0" smtClean="0">
                  <a:latin typeface="Arial" pitchFamily="34" charset="0"/>
                  <a:cs typeface="Arial" pitchFamily="34" charset="0"/>
                </a:rPr>
                <a:t> las inversiones</a:t>
              </a:r>
              <a:endParaRPr lang="es-ES" sz="20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615503" y="2144322"/>
            <a:ext cx="9395852" cy="864096"/>
            <a:chOff x="-127362" y="-153065"/>
            <a:chExt cx="9395852" cy="1192303"/>
          </a:xfrm>
          <a:solidFill>
            <a:schemeClr val="accent1">
              <a:lumMod val="75000"/>
            </a:schemeClr>
          </a:solidFill>
        </p:grpSpPr>
        <p:sp>
          <p:nvSpPr>
            <p:cNvPr id="17" name="16 Pentágono"/>
            <p:cNvSpPr/>
            <p:nvPr/>
          </p:nvSpPr>
          <p:spPr>
            <a:xfrm rot="10800000">
              <a:off x="-127362" y="-153065"/>
              <a:ext cx="9395852" cy="1192301"/>
            </a:xfrm>
            <a:prstGeom prst="homePlat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entágono 4"/>
            <p:cNvSpPr/>
            <p:nvPr/>
          </p:nvSpPr>
          <p:spPr>
            <a:xfrm>
              <a:off x="456858" y="33318"/>
              <a:ext cx="8659231" cy="100592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3954" tIns="76200" rIns="14224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000" kern="1200" dirty="0" smtClean="0">
                  <a:latin typeface="Arial" pitchFamily="34" charset="0"/>
                  <a:cs typeface="Arial" pitchFamily="34" charset="0"/>
                </a:rPr>
                <a:t>Golpea al sector de las energías renovable, un sector estratégico</a:t>
              </a:r>
              <a:endParaRPr lang="es-ES" sz="20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19 Pentágono"/>
          <p:cNvSpPr/>
          <p:nvPr/>
        </p:nvSpPr>
        <p:spPr>
          <a:xfrm rot="10800000">
            <a:off x="615500" y="3007856"/>
            <a:ext cx="9392490" cy="936103"/>
          </a:xfrm>
          <a:prstGeom prst="homePlate">
            <a:avLst/>
          </a:pr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Pentágono 4"/>
          <p:cNvSpPr/>
          <p:nvPr/>
        </p:nvSpPr>
        <p:spPr>
          <a:xfrm>
            <a:off x="790997" y="3007858"/>
            <a:ext cx="9216995" cy="9361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95833" tIns="76200" rIns="142240" bIns="76200" numCol="1" spcCol="1270" anchor="ctr" anchorCtr="0">
            <a:noAutofit/>
          </a:bodyPr>
          <a:lstStyle/>
          <a:p>
            <a:pPr lvl="0" algn="ctr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2000" kern="1200" dirty="0" smtClean="0">
                <a:latin typeface="Arial" pitchFamily="34" charset="0"/>
                <a:cs typeface="Arial" pitchFamily="34" charset="0"/>
              </a:rPr>
              <a:t>Perjudica a las economías domesticas incrementando el precio de la factura eléctrica</a:t>
            </a:r>
            <a:endParaRPr lang="es-ES" sz="2000" kern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21 Grupo"/>
          <p:cNvGrpSpPr/>
          <p:nvPr/>
        </p:nvGrpSpPr>
        <p:grpSpPr>
          <a:xfrm>
            <a:off x="615503" y="4809178"/>
            <a:ext cx="9392489" cy="944244"/>
            <a:chOff x="763088" y="-95456"/>
            <a:chExt cx="7618391" cy="1888487"/>
          </a:xfrm>
          <a:solidFill>
            <a:schemeClr val="accent1">
              <a:lumMod val="75000"/>
            </a:schemeClr>
          </a:solidFill>
        </p:grpSpPr>
        <p:sp>
          <p:nvSpPr>
            <p:cNvPr id="23" name="22 Pentágono"/>
            <p:cNvSpPr/>
            <p:nvPr/>
          </p:nvSpPr>
          <p:spPr>
            <a:xfrm rot="10800000">
              <a:off x="763088" y="-95456"/>
              <a:ext cx="7618390" cy="1744471"/>
            </a:xfrm>
            <a:prstGeom prst="homePlat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Pentágono 4"/>
            <p:cNvSpPr/>
            <p:nvPr/>
          </p:nvSpPr>
          <p:spPr>
            <a:xfrm>
              <a:off x="1235211" y="-95456"/>
              <a:ext cx="7146268" cy="188848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3285" tIns="91440" rIns="170688" bIns="91440" numCol="1" spcCol="1270" anchor="ctr" anchorCtr="0">
              <a:noAutofit/>
            </a:bodyPr>
            <a:lstStyle/>
            <a:p>
              <a:pPr lvl="0" algn="ctr"/>
              <a:r>
                <a:rPr lang="es-ES_tradnl" dirty="0" smtClean="0">
                  <a:latin typeface="Arial" pitchFamily="34" charset="0"/>
                  <a:cs typeface="Arial" pitchFamily="34" charset="0"/>
                </a:rPr>
                <a:t>Pone </a:t>
              </a:r>
              <a:r>
                <a:rPr lang="es-ES_tradnl" dirty="0">
                  <a:latin typeface="Arial" pitchFamily="34" charset="0"/>
                  <a:cs typeface="Arial" pitchFamily="34" charset="0"/>
                </a:rPr>
                <a:t>en riesgo el liderazgo de </a:t>
              </a:r>
              <a:r>
                <a:rPr lang="es-ES_tradnl" dirty="0" smtClean="0">
                  <a:latin typeface="Arial" pitchFamily="34" charset="0"/>
                  <a:cs typeface="Arial" pitchFamily="34" charset="0"/>
                </a:rPr>
                <a:t>Andalucía </a:t>
              </a:r>
              <a:r>
                <a:rPr lang="es-ES_tradnl" dirty="0">
                  <a:latin typeface="Arial" pitchFamily="34" charset="0"/>
                  <a:cs typeface="Arial" pitchFamily="34" charset="0"/>
                </a:rPr>
                <a:t>en </a:t>
              </a:r>
              <a:r>
                <a:rPr lang="es-ES_tradnl" dirty="0" smtClean="0">
                  <a:latin typeface="Arial" pitchFamily="34" charset="0"/>
                  <a:cs typeface="Arial" pitchFamily="34" charset="0"/>
                </a:rPr>
                <a:t>I+D+ </a:t>
              </a:r>
              <a:r>
                <a:rPr lang="es-ES_tradnl" dirty="0">
                  <a:latin typeface="Arial" pitchFamily="34" charset="0"/>
                  <a:cs typeface="Arial" pitchFamily="34" charset="0"/>
                </a:rPr>
                <a:t>i en materia de renovables</a:t>
              </a:r>
              <a:endParaRPr lang="es-ES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24 Grupo"/>
          <p:cNvGrpSpPr/>
          <p:nvPr/>
        </p:nvGrpSpPr>
        <p:grpSpPr>
          <a:xfrm>
            <a:off x="615503" y="5673273"/>
            <a:ext cx="9395852" cy="944245"/>
            <a:chOff x="763088" y="144298"/>
            <a:chExt cx="7618391" cy="1888489"/>
          </a:xfrm>
          <a:solidFill>
            <a:schemeClr val="accent2">
              <a:lumMod val="75000"/>
            </a:schemeClr>
          </a:solidFill>
        </p:grpSpPr>
        <p:sp>
          <p:nvSpPr>
            <p:cNvPr id="26" name="25 Pentágono"/>
            <p:cNvSpPr/>
            <p:nvPr/>
          </p:nvSpPr>
          <p:spPr>
            <a:xfrm rot="10800000">
              <a:off x="763088" y="144298"/>
              <a:ext cx="7618390" cy="1744471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Pentágono 4"/>
            <p:cNvSpPr/>
            <p:nvPr/>
          </p:nvSpPr>
          <p:spPr>
            <a:xfrm>
              <a:off x="1235211" y="144300"/>
              <a:ext cx="7146268" cy="188848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3285" tIns="91440" rIns="170688" bIns="91440" numCol="1" spcCol="1270" anchor="ctr" anchorCtr="0">
              <a:noAutofit/>
            </a:bodyPr>
            <a:lstStyle/>
            <a:p>
              <a:pPr lvl="0" algn="ctr"/>
              <a:r>
                <a:rPr lang="es-ES_tradnl" dirty="0">
                  <a:latin typeface="Arial" pitchFamily="34" charset="0"/>
                  <a:cs typeface="Arial" pitchFamily="34" charset="0"/>
                </a:rPr>
                <a:t>No se ha </a:t>
              </a:r>
              <a:r>
                <a:rPr lang="es-ES_tradnl" dirty="0" smtClean="0">
                  <a:latin typeface="Arial" pitchFamily="34" charset="0"/>
                  <a:cs typeface="Arial" pitchFamily="34" charset="0"/>
                </a:rPr>
                <a:t>consensuado </a:t>
              </a:r>
              <a:r>
                <a:rPr lang="es-ES_tradnl" dirty="0">
                  <a:latin typeface="Arial" pitchFamily="34" charset="0"/>
                  <a:cs typeface="Arial" pitchFamily="34" charset="0"/>
                </a:rPr>
                <a:t>con </a:t>
              </a:r>
              <a:r>
                <a:rPr lang="es-ES_tradnl" dirty="0" smtClean="0">
                  <a:latin typeface="Arial" pitchFamily="34" charset="0"/>
                  <a:cs typeface="Arial" pitchFamily="34" charset="0"/>
                </a:rPr>
                <a:t>CCAA, agentes </a:t>
              </a:r>
              <a:r>
                <a:rPr lang="es-ES_tradnl" dirty="0">
                  <a:latin typeface="Arial" pitchFamily="34" charset="0"/>
                  <a:cs typeface="Arial" pitchFamily="34" charset="0"/>
                </a:rPr>
                <a:t>del </a:t>
              </a:r>
              <a:r>
                <a:rPr lang="es-ES_tradnl" dirty="0" smtClean="0">
                  <a:latin typeface="Arial" pitchFamily="34" charset="0"/>
                  <a:cs typeface="Arial" pitchFamily="34" charset="0"/>
                </a:rPr>
                <a:t>mercado, las </a:t>
              </a:r>
              <a:r>
                <a:rPr lang="es-ES_tradnl" dirty="0">
                  <a:latin typeface="Arial" pitchFamily="34" charset="0"/>
                  <a:cs typeface="Arial" pitchFamily="34" charset="0"/>
                </a:rPr>
                <a:t>asociaciones de consumidores y usuarios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830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3452" y="1169463"/>
            <a:ext cx="9681076" cy="1487577"/>
          </a:xfrm>
          <a:prstGeom prst="rect">
            <a:avLst/>
          </a:prstGeom>
          <a:noFill/>
        </p:spPr>
        <p:txBody>
          <a:bodyPr wrap="square" lIns="101590" tIns="50795" rIns="101590" bIns="50795" rtlCol="0">
            <a:spAutoFit/>
          </a:bodyPr>
          <a:lstStyle/>
          <a:p>
            <a:pPr algn="just"/>
            <a:r>
              <a:rPr lang="es-ES" sz="2400" b="1" dirty="0" smtClean="0">
                <a:solidFill>
                  <a:schemeClr val="accent3">
                    <a:lumMod val="75000"/>
                  </a:schemeClr>
                </a:solidFill>
              </a:rPr>
              <a:t>REDEJA: </a:t>
            </a:r>
            <a:r>
              <a:rPr lang="es-ES_tradnl" sz="2200" dirty="0" smtClean="0"/>
              <a:t>impulsar dentro de la administración andaluza principios de ahorro y diversificación energética e implantar en sus edificios instalaciones de energías renovables. </a:t>
            </a:r>
            <a:endParaRPr lang="es-ES" sz="2200" dirty="0" smtClean="0"/>
          </a:p>
          <a:p>
            <a:pPr algn="just"/>
            <a:r>
              <a:rPr lang="es-ES" sz="2200" dirty="0" smtClean="0"/>
              <a:t> </a:t>
            </a:r>
            <a:endParaRPr lang="es-ES" sz="2200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320249" y="7061200"/>
            <a:ext cx="2370137" cy="404813"/>
          </a:xfrm>
        </p:spPr>
        <p:txBody>
          <a:bodyPr/>
          <a:lstStyle/>
          <a:p>
            <a:pPr>
              <a:defRPr/>
            </a:pPr>
            <a:fld id="{6DA1A240-4163-45BD-8220-C240C0F8CE07}" type="slidenum">
              <a:rPr lang="es-ES_tradnl" smtClean="0"/>
              <a:pPr>
                <a:defRPr/>
              </a:pPr>
              <a:t>12</a:t>
            </a:fld>
            <a:endParaRPr lang="es-ES_tradnl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39484" y="344204"/>
            <a:ext cx="8560951" cy="555111"/>
          </a:xfrm>
          <a:prstGeom prst="rect">
            <a:avLst/>
          </a:prstGeom>
          <a:noFill/>
          <a:ln w="9525" algn="ctr">
            <a:noFill/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9994" tIns="91991" rIns="59994" bIns="91991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" defTabSz="553806" eaLnBrk="0" hangingPunct="0">
              <a:spcBef>
                <a:spcPts val="1333"/>
              </a:spcBef>
              <a:buClr>
                <a:srgbClr val="FF0000"/>
              </a:buClr>
              <a:buSzPct val="100000"/>
              <a:tabLst>
                <a:tab pos="1574996" algn="l"/>
                <a:tab pos="2703772" algn="l"/>
                <a:tab pos="3832548" algn="l"/>
                <a:tab pos="4961324" algn="l"/>
                <a:tab pos="6088336" algn="l"/>
                <a:tab pos="7217112" algn="l"/>
                <a:tab pos="8345888" algn="l"/>
                <a:tab pos="9474664" algn="l"/>
                <a:tab pos="10603440" algn="l"/>
                <a:tab pos="11732216" algn="l"/>
                <a:tab pos="12860992" algn="l"/>
              </a:tabLst>
            </a:pPr>
            <a:r>
              <a:rPr lang="es-ES" sz="2400" b="1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LA RED DE ENERGÍA DE LA JUNTA DE ANDALUCÍA</a:t>
            </a:r>
            <a:endParaRPr lang="es-ES" sz="2400" b="1" dirty="0">
              <a:solidFill>
                <a:schemeClr val="bg1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966" y="3569230"/>
            <a:ext cx="4644541" cy="2606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241" y="3569230"/>
            <a:ext cx="3916301" cy="2606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213089" y="2501294"/>
            <a:ext cx="50706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1016000"/>
            <a:r>
              <a:rPr lang="es-ES" b="1" dirty="0">
                <a:solidFill>
                  <a:srgbClr val="F9752B"/>
                </a:solidFill>
              </a:rPr>
              <a:t>Más de 70 entidades públicas adheridas</a:t>
            </a:r>
          </a:p>
        </p:txBody>
      </p:sp>
    </p:spTree>
    <p:extLst>
      <p:ext uri="{BB962C8B-B14F-4D97-AF65-F5344CB8AC3E}">
        <p14:creationId xmlns:p14="http://schemas.microsoft.com/office/powerpoint/2010/main" val="112113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1"/>
          <p:cNvSpPr>
            <a:spLocks noChangeArrowheads="1"/>
          </p:cNvSpPr>
          <p:nvPr/>
        </p:nvSpPr>
        <p:spPr bwMode="auto">
          <a:xfrm>
            <a:off x="295275" y="1392560"/>
            <a:ext cx="9504363" cy="1775296"/>
          </a:xfrm>
          <a:prstGeom prst="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452821" y="1288926"/>
            <a:ext cx="639919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defTabSz="1016000"/>
            <a:r>
              <a:rPr lang="es-ES" sz="1600" b="1" dirty="0" smtClean="0">
                <a:solidFill>
                  <a:schemeClr val="bg1"/>
                </a:solidFill>
              </a:rPr>
              <a:t>2012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6150" name="Rectangle 11"/>
          <p:cNvSpPr>
            <a:spLocks noChangeArrowheads="1"/>
          </p:cNvSpPr>
          <p:nvPr/>
        </p:nvSpPr>
        <p:spPr bwMode="auto">
          <a:xfrm>
            <a:off x="769379" y="1648966"/>
            <a:ext cx="6398854" cy="188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defTabSz="1016000">
              <a:lnSpc>
                <a:spcPct val="150000"/>
              </a:lnSpc>
            </a:pPr>
            <a:r>
              <a:rPr lang="es-ES" dirty="0" smtClean="0"/>
              <a:t>Al </a:t>
            </a:r>
            <a:r>
              <a:rPr lang="es-ES" dirty="0"/>
              <a:t>finalizar el año 2012, las diversas actuaciones llevadas a cabo por REDEJA han permitido alcanzar unos </a:t>
            </a:r>
            <a:r>
              <a:rPr lang="es-ES" b="1" dirty="0">
                <a:solidFill>
                  <a:srgbClr val="FF6600"/>
                </a:solidFill>
              </a:rPr>
              <a:t>ahorros económicos de más de 5,5 M €. </a:t>
            </a:r>
            <a:endParaRPr lang="es-ES_tradnl" b="1" dirty="0">
              <a:solidFill>
                <a:srgbClr val="FF6600"/>
              </a:solidFill>
            </a:endParaRPr>
          </a:p>
          <a:p>
            <a:pPr algn="just" defTabSz="1016000">
              <a:lnSpc>
                <a:spcPct val="150000"/>
              </a:lnSpc>
            </a:pPr>
            <a:endParaRPr lang="es-ES" dirty="0"/>
          </a:p>
        </p:txBody>
      </p:sp>
      <p:sp>
        <p:nvSpPr>
          <p:cNvPr id="9" name="8 Lágrima"/>
          <p:cNvSpPr/>
          <p:nvPr/>
        </p:nvSpPr>
        <p:spPr bwMode="auto">
          <a:xfrm rot="2511633">
            <a:off x="475123" y="1853706"/>
            <a:ext cx="187325" cy="188913"/>
          </a:xfrm>
          <a:prstGeom prst="teardrop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1016000">
              <a:defRPr/>
            </a:pPr>
            <a:endParaRPr lang="es-ES_tradnl"/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423523" y="397329"/>
            <a:ext cx="9481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sz="2400" b="1" dirty="0">
                <a:solidFill>
                  <a:schemeClr val="bg1"/>
                </a:solidFill>
              </a:rPr>
              <a:t>REDEJA: LA JUNTA DE ANDALUCÍA </a:t>
            </a:r>
            <a:r>
              <a:rPr lang="es-ES_tradnl" sz="2400" b="1" dirty="0" smtClean="0">
                <a:solidFill>
                  <a:schemeClr val="bg1"/>
                </a:solidFill>
              </a:rPr>
              <a:t>DANDO </a:t>
            </a:r>
            <a:r>
              <a:rPr lang="es-ES_tradnl" sz="2400" b="1" dirty="0">
                <a:solidFill>
                  <a:schemeClr val="bg1"/>
                </a:solidFill>
              </a:rPr>
              <a:t>EJEMPLO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06139" y="4313262"/>
            <a:ext cx="70383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dirty="0" smtClean="0"/>
              <a:t>Ahorro económico de </a:t>
            </a:r>
            <a:r>
              <a:rPr lang="es-ES_tradnl" b="1" dirty="0" smtClean="0">
                <a:solidFill>
                  <a:srgbClr val="FF4C05"/>
                </a:solidFill>
              </a:rPr>
              <a:t>2,4 millones de euros </a:t>
            </a:r>
            <a:r>
              <a:rPr lang="es-ES_tradnl" dirty="0" smtClean="0"/>
              <a:t>mediante medidas como la gestión de más de </a:t>
            </a:r>
            <a:r>
              <a:rPr lang="es-ES_tradnl" b="1" dirty="0" smtClean="0"/>
              <a:t>4.800 suministros de baja y alta tensión,</a:t>
            </a:r>
            <a:r>
              <a:rPr lang="es-ES_tradnl" dirty="0" smtClean="0"/>
              <a:t> el control del gasto unificado y la optimización de los parámetros de contratación</a:t>
            </a:r>
            <a:endParaRPr lang="es-ES_tradnl" dirty="0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2365434" y="3686030"/>
            <a:ext cx="3018775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defTabSz="1016000"/>
            <a:r>
              <a:rPr lang="es-ES" sz="1600" b="1" dirty="0">
                <a:solidFill>
                  <a:schemeClr val="bg1"/>
                </a:solidFill>
              </a:rPr>
              <a:t>PRIMER SEMESTRE DE </a:t>
            </a:r>
            <a:r>
              <a:rPr lang="es-ES" sz="1600" b="1" dirty="0" smtClean="0">
                <a:solidFill>
                  <a:schemeClr val="bg1"/>
                </a:solidFill>
              </a:rPr>
              <a:t>2013</a:t>
            </a:r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17" name="Picture 22" descr="\\svrficheros\AAE_Historico\01_DG\Dep_CAC\Zona_Trabajo\Bases de datos\Fotografías\Banco Imágenes REDEJA\Fotografías\SELECCION DEPARTAMENTO BAJA CALIDAD\Hospital Virgen de las Nieves Granada\granada hospital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5440" y="1541462"/>
            <a:ext cx="2646362" cy="1763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1 Image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270" y="3603859"/>
            <a:ext cx="1892300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147AF-D650-483A-8A69-A809AD63758B}" type="slidenum">
              <a:rPr lang="es-ES_tradnl" smtClean="0"/>
              <a:pPr>
                <a:defRPr/>
              </a:pPr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6391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Triángulo isósceles"/>
          <p:cNvSpPr/>
          <p:nvPr/>
        </p:nvSpPr>
        <p:spPr>
          <a:xfrm>
            <a:off x="6217403" y="3975149"/>
            <a:ext cx="1728192" cy="2557517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10 Rectángulo"/>
          <p:cNvSpPr/>
          <p:nvPr/>
        </p:nvSpPr>
        <p:spPr>
          <a:xfrm>
            <a:off x="232756" y="1152070"/>
            <a:ext cx="8591660" cy="15050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3 Rectángulo"/>
          <p:cNvSpPr/>
          <p:nvPr/>
        </p:nvSpPr>
        <p:spPr>
          <a:xfrm>
            <a:off x="299839" y="1261631"/>
            <a:ext cx="7941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/>
              <a:t>Colaboración entre todas las administraciones, para alcanzar consensos e intercambiar la información y los recursos necesarios para plantear alternativas técnicas, económicas y medioambientales viables y sostenibles.</a:t>
            </a:r>
            <a:endParaRPr lang="es-ES_tradnl" dirty="0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27472" y="398463"/>
            <a:ext cx="98845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016000"/>
            <a:r>
              <a:rPr lang="es-ES_tradnl" sz="2400" b="1" dirty="0">
                <a:solidFill>
                  <a:schemeClr val="bg1"/>
                </a:solidFill>
              </a:rPr>
              <a:t>LA COLABORACIÓN DE LA AGENCIA CON LOS AYUNTAMIENTOS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147AF-D650-483A-8A69-A809AD63758B}" type="slidenum">
              <a:rPr lang="es-ES_tradnl" smtClean="0"/>
              <a:pPr>
                <a:defRPr/>
              </a:pPr>
              <a:t>14</a:t>
            </a:fld>
            <a:endParaRPr lang="es-ES_tradnl"/>
          </a:p>
        </p:txBody>
      </p:sp>
      <p:pic>
        <p:nvPicPr>
          <p:cNvPr id="6" name="1 Image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1310" y="1042429"/>
            <a:ext cx="176847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245" y="3027751"/>
            <a:ext cx="1892077" cy="203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Lágrima"/>
          <p:cNvSpPr/>
          <p:nvPr/>
        </p:nvSpPr>
        <p:spPr bwMode="auto">
          <a:xfrm rot="19141981" flipH="1">
            <a:off x="2550605" y="2723549"/>
            <a:ext cx="2826543" cy="2785365"/>
          </a:xfrm>
          <a:prstGeom prst="teardrop">
            <a:avLst>
              <a:gd name="adj" fmla="val 98297"/>
            </a:avLst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1016000">
              <a:defRPr/>
            </a:pPr>
            <a:endParaRPr lang="es-ES_tradnl"/>
          </a:p>
        </p:txBody>
      </p:sp>
      <p:sp>
        <p:nvSpPr>
          <p:cNvPr id="2" name="1 Rectángulo"/>
          <p:cNvSpPr/>
          <p:nvPr/>
        </p:nvSpPr>
        <p:spPr>
          <a:xfrm>
            <a:off x="2559720" y="3185759"/>
            <a:ext cx="279219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dirty="0" smtClean="0">
                <a:solidFill>
                  <a:srgbClr val="C00000"/>
                </a:solidFill>
              </a:rPr>
              <a:t>824 </a:t>
            </a:r>
            <a:r>
              <a:rPr lang="es-ES_tradnl" b="1" dirty="0">
                <a:solidFill>
                  <a:srgbClr val="C00000"/>
                </a:solidFill>
              </a:rPr>
              <a:t>los proyectos </a:t>
            </a:r>
            <a:r>
              <a:rPr lang="es-ES_tradnl" sz="1800" dirty="0"/>
              <a:t>apoyados, con una subvención global de casi </a:t>
            </a:r>
            <a:r>
              <a:rPr lang="es-ES_tradnl" b="1" dirty="0"/>
              <a:t>18,5 m de </a:t>
            </a:r>
            <a:r>
              <a:rPr lang="es-ES_tradnl" b="1" dirty="0" smtClean="0"/>
              <a:t>€ </a:t>
            </a:r>
            <a:r>
              <a:rPr lang="es-ES_tradnl" sz="1800" dirty="0" smtClean="0"/>
              <a:t>una </a:t>
            </a:r>
            <a:r>
              <a:rPr lang="es-ES_tradnl" sz="1800" dirty="0"/>
              <a:t>inversión pública de más de </a:t>
            </a:r>
            <a:r>
              <a:rPr lang="es-ES_tradnl" b="1" dirty="0"/>
              <a:t>62,7 </a:t>
            </a:r>
            <a:r>
              <a:rPr lang="es-ES_tradnl" b="1" dirty="0" smtClean="0"/>
              <a:t>m </a:t>
            </a:r>
            <a:r>
              <a:rPr lang="es-ES_tradnl" b="1" dirty="0"/>
              <a:t>de </a:t>
            </a:r>
            <a:r>
              <a:rPr lang="es-ES_tradnl" b="1" dirty="0" smtClean="0"/>
              <a:t>€</a:t>
            </a:r>
            <a:endParaRPr lang="es-ES_tradnl" sz="1800" b="1" dirty="0"/>
          </a:p>
        </p:txBody>
      </p:sp>
      <p:sp>
        <p:nvSpPr>
          <p:cNvPr id="3" name="2 Rectángulo"/>
          <p:cNvSpPr/>
          <p:nvPr/>
        </p:nvSpPr>
        <p:spPr>
          <a:xfrm>
            <a:off x="111448" y="5122364"/>
            <a:ext cx="23374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solidFill>
                  <a:srgbClr val="C00000"/>
                </a:solidFill>
              </a:rPr>
              <a:t>Desde el año </a:t>
            </a:r>
            <a:r>
              <a:rPr lang="es-ES_tradnl" dirty="0" smtClean="0">
                <a:solidFill>
                  <a:srgbClr val="C00000"/>
                </a:solidFill>
              </a:rPr>
              <a:t>2008</a:t>
            </a:r>
            <a:endParaRPr lang="es-ES_tradnl" dirty="0">
              <a:solidFill>
                <a:srgbClr val="C00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512048" y="4132009"/>
            <a:ext cx="486709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s-ES_tradnl" dirty="0"/>
              <a:t>A</a:t>
            </a:r>
            <a:r>
              <a:rPr lang="es-ES_tradnl" dirty="0" smtClean="0"/>
              <a:t>sesoramiento técnico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s-ES_tradnl" dirty="0" smtClean="0"/>
              <a:t>Edición de manuales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ü"/>
            </a:pPr>
            <a:r>
              <a:rPr lang="es-ES_tradnl" dirty="0" smtClean="0"/>
              <a:t>Impartición de jornadas y </a:t>
            </a:r>
          </a:p>
          <a:p>
            <a:r>
              <a:rPr lang="es-ES_tradnl" dirty="0" smtClean="0"/>
              <a:t>     ciclos formativos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s-ES_tradnl" dirty="0" smtClean="0"/>
              <a:t>Preparación de técnicos municipales </a:t>
            </a:r>
          </a:p>
          <a:p>
            <a:r>
              <a:rPr lang="es-ES_tradnl" dirty="0" smtClean="0"/>
              <a:t>     en gestión energética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0173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75499" y="460017"/>
            <a:ext cx="98845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016000"/>
            <a:r>
              <a:rPr lang="es-ES_tradnl" sz="2400" b="1" dirty="0">
                <a:solidFill>
                  <a:schemeClr val="bg1"/>
                </a:solidFill>
              </a:rPr>
              <a:t>LA COLABORACIÓN DE LA AGENCIA CON LOS AYUNTAMIENTOS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A37887-A0BA-463F-8E23-C650EE5F6992}" type="slidenum">
              <a:rPr lang="es-ES_tradnl" smtClean="0"/>
              <a:pPr>
                <a:defRPr/>
              </a:pPr>
              <a:t>15</a:t>
            </a:fld>
            <a:endParaRPr lang="es-ES_tradnl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75498" y="1120321"/>
            <a:ext cx="9773053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defTabSz="10160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1600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160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160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160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PLAN 2000 ESE (No ejecutado)</a:t>
            </a:r>
            <a:endParaRPr lang="es-E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356991456"/>
              </p:ext>
            </p:extLst>
          </p:nvPr>
        </p:nvGraphicFramePr>
        <p:xfrm>
          <a:off x="275500" y="1597906"/>
          <a:ext cx="9705626" cy="4515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64" y="1165567"/>
            <a:ext cx="2304256" cy="36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1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183456" y="2657078"/>
            <a:ext cx="7560840" cy="37444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327472" y="398463"/>
            <a:ext cx="54132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016000"/>
            <a:r>
              <a:rPr lang="es-ES_tradnl" sz="2400" b="1" dirty="0" smtClean="0">
                <a:solidFill>
                  <a:schemeClr val="bg1"/>
                </a:solidFill>
              </a:rPr>
              <a:t>NUEVAS VÍAS DE COLABORACIÓN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34931" y="1072902"/>
            <a:ext cx="8705509" cy="1368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/>
              <a:t>Oportunidad para los ayuntamientos </a:t>
            </a:r>
            <a:r>
              <a:rPr lang="es-ES_tradnl" dirty="0" smtClean="0"/>
              <a:t>de obtener una mejora económica</a:t>
            </a:r>
          </a:p>
          <a:p>
            <a:endParaRPr lang="es-ES_tradnl" dirty="0" smtClean="0"/>
          </a:p>
          <a:p>
            <a:r>
              <a:rPr lang="es-ES_tradnl" dirty="0" smtClean="0"/>
              <a:t>Abordar la </a:t>
            </a:r>
            <a:r>
              <a:rPr lang="es-ES_tradnl" b="1" dirty="0" smtClean="0"/>
              <a:t>renovación de su equipamiento</a:t>
            </a:r>
            <a:r>
              <a:rPr lang="es-ES_tradnl" dirty="0" smtClean="0"/>
              <a:t>, sin reducir la calidad de los servicios </a:t>
            </a:r>
            <a:endParaRPr lang="es-ES_tradn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A37887-A0BA-463F-8E23-C650EE5F6992}" type="slidenum">
              <a:rPr lang="es-ES_tradnl" smtClean="0"/>
              <a:pPr>
                <a:defRPr/>
              </a:pPr>
              <a:t>16</a:t>
            </a:fld>
            <a:endParaRPr lang="es-ES_tradnl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2408" y="1451470"/>
            <a:ext cx="1139825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255464" y="2672467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800" b="1" dirty="0">
                <a:solidFill>
                  <a:schemeClr val="accent3">
                    <a:lumMod val="50000"/>
                  </a:schemeClr>
                </a:solidFill>
              </a:rPr>
              <a:t>CONSUMO DE ELECTRICIDAD </a:t>
            </a:r>
            <a:r>
              <a:rPr lang="es-ES_tradnl" sz="1800" b="1" dirty="0" smtClean="0">
                <a:solidFill>
                  <a:schemeClr val="accent3">
                    <a:lumMod val="50000"/>
                  </a:schemeClr>
                </a:solidFill>
              </a:rPr>
              <a:t>DESTINADO AL </a:t>
            </a:r>
            <a:r>
              <a:rPr lang="es-ES_tradnl" sz="1800" b="1" dirty="0">
                <a:solidFill>
                  <a:schemeClr val="accent3">
                    <a:lumMod val="50000"/>
                  </a:schemeClr>
                </a:solidFill>
              </a:rPr>
              <a:t>ALUMBRADO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622963" y="3377158"/>
            <a:ext cx="6113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dirty="0" smtClean="0"/>
              <a:t>Más de </a:t>
            </a:r>
            <a:r>
              <a:rPr lang="es-ES_tradnl" b="1" dirty="0" smtClean="0"/>
              <a:t>1,5 megavatios hora al año</a:t>
            </a:r>
            <a:r>
              <a:rPr lang="es-ES_tradnl" dirty="0" smtClean="0"/>
              <a:t>, un coste por habitante de aproximadamente </a:t>
            </a:r>
            <a:r>
              <a:rPr lang="es-ES_tradnl" b="1" dirty="0" smtClean="0">
                <a:solidFill>
                  <a:srgbClr val="C00000"/>
                </a:solidFill>
              </a:rPr>
              <a:t>22 euros al año</a:t>
            </a:r>
            <a:r>
              <a:rPr lang="es-ES_tradnl" dirty="0" smtClean="0"/>
              <a:t>. </a:t>
            </a:r>
            <a:endParaRPr lang="es-ES_tradnl" dirty="0"/>
          </a:p>
        </p:txBody>
      </p:sp>
      <p:sp>
        <p:nvSpPr>
          <p:cNvPr id="12" name="11 Rectángulo"/>
          <p:cNvSpPr/>
          <p:nvPr/>
        </p:nvSpPr>
        <p:spPr>
          <a:xfrm>
            <a:off x="327472" y="4713663"/>
            <a:ext cx="70126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dirty="0" smtClean="0"/>
              <a:t>Si todos los municipios andaluces implantaran medidas de ahorro y eficiencia energética en sus instalaciones de alumbrado, ahorraríamos energía equivalente al consumo de más de </a:t>
            </a:r>
            <a:r>
              <a:rPr lang="es-ES_tradnl" b="1" dirty="0" smtClean="0">
                <a:solidFill>
                  <a:srgbClr val="C00000"/>
                </a:solidFill>
              </a:rPr>
              <a:t>73.000 viviendas.</a:t>
            </a:r>
            <a:endParaRPr lang="es-ES_tradnl" b="1" dirty="0">
              <a:solidFill>
                <a:srgbClr val="C0000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0280" y="2416235"/>
            <a:ext cx="2304256" cy="4167833"/>
          </a:xfrm>
          <a:prstGeom prst="rect">
            <a:avLst/>
          </a:prstGeom>
        </p:spPr>
      </p:pic>
      <p:sp>
        <p:nvSpPr>
          <p:cNvPr id="15" name="14 Rectángulo"/>
          <p:cNvSpPr/>
          <p:nvPr/>
        </p:nvSpPr>
        <p:spPr>
          <a:xfrm>
            <a:off x="622963" y="3161134"/>
            <a:ext cx="6257237" cy="10801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15 Flecha abajo"/>
          <p:cNvSpPr/>
          <p:nvPr/>
        </p:nvSpPr>
        <p:spPr>
          <a:xfrm>
            <a:off x="3063777" y="4241254"/>
            <a:ext cx="615797" cy="472409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2642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64" t="-1" b="38829"/>
          <a:stretch/>
        </p:blipFill>
        <p:spPr>
          <a:xfrm>
            <a:off x="313657" y="1078937"/>
            <a:ext cx="6638551" cy="1365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27472" y="398463"/>
            <a:ext cx="54132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016000"/>
            <a:r>
              <a:rPr lang="es-ES_tradnl" sz="2400" b="1" dirty="0" smtClean="0">
                <a:solidFill>
                  <a:schemeClr val="bg1"/>
                </a:solidFill>
              </a:rPr>
              <a:t>NUEVAS VÍAS DE COLABORACIÓN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A37887-A0BA-463F-8E23-C650EE5F6992}" type="slidenum">
              <a:rPr lang="es-ES_tradnl" smtClean="0"/>
              <a:pPr>
                <a:defRPr/>
              </a:pPr>
              <a:t>17</a:t>
            </a:fld>
            <a:endParaRPr lang="es-ES_tradnl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839273633"/>
              </p:ext>
            </p:extLst>
          </p:nvPr>
        </p:nvGraphicFramePr>
        <p:xfrm>
          <a:off x="543496" y="2657078"/>
          <a:ext cx="8715259" cy="4085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0280" y="1060671"/>
            <a:ext cx="2371670" cy="1452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027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472" y="1158991"/>
            <a:ext cx="9398562" cy="55305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327472" y="398463"/>
            <a:ext cx="57038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016000"/>
            <a:r>
              <a:rPr lang="es-ES_tradnl" sz="2400" b="1" dirty="0" smtClean="0">
                <a:solidFill>
                  <a:schemeClr val="bg1"/>
                </a:solidFill>
              </a:rPr>
              <a:t>MODELO ENERGÉTICO SOSTENIBLE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A37887-A0BA-463F-8E23-C650EE5F6992}" type="slidenum">
              <a:rPr lang="es-ES_tradnl" smtClean="0"/>
              <a:pPr>
                <a:defRPr/>
              </a:pPr>
              <a:t>18</a:t>
            </a:fld>
            <a:endParaRPr lang="es-ES_tradnl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406885416"/>
              </p:ext>
            </p:extLst>
          </p:nvPr>
        </p:nvGraphicFramePr>
        <p:xfrm>
          <a:off x="1119560" y="1216918"/>
          <a:ext cx="729252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835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327472" y="398463"/>
            <a:ext cx="88313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016000"/>
            <a:r>
              <a:rPr lang="es-ES_tradnl" b="1" dirty="0" smtClean="0">
                <a:solidFill>
                  <a:schemeClr val="bg1"/>
                </a:solidFill>
              </a:rPr>
              <a:t>MODELO ENERGÉTICO SOSTENIBLE: ADMINISTRACIONES LOCALES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43496" y="1300034"/>
            <a:ext cx="90730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s-ES_tradnl" dirty="0" smtClean="0"/>
          </a:p>
          <a:p>
            <a:pPr lvl="0"/>
            <a:endParaRPr lang="es-ES" dirty="0" smtClean="0"/>
          </a:p>
          <a:p>
            <a:pPr lvl="0"/>
            <a:endParaRPr lang="es-ES_tradnl" dirty="0" smtClean="0"/>
          </a:p>
          <a:p>
            <a:pPr lvl="0"/>
            <a:endParaRPr lang="es-ES_tradnl" dirty="0" smtClean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A37887-A0BA-463F-8E23-C650EE5F6992}" type="slidenum">
              <a:rPr lang="es-ES_tradnl" smtClean="0"/>
              <a:pPr>
                <a:defRPr/>
              </a:pPr>
              <a:t>19</a:t>
            </a:fld>
            <a:endParaRPr lang="es-ES_tradnl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9245516"/>
              </p:ext>
            </p:extLst>
          </p:nvPr>
        </p:nvGraphicFramePr>
        <p:xfrm>
          <a:off x="327472" y="1072902"/>
          <a:ext cx="9289031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900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5944" y="1672510"/>
            <a:ext cx="5380856" cy="4728984"/>
          </a:xfrm>
          <a:prstGeom prst="rect">
            <a:avLst/>
          </a:prstGeom>
        </p:spPr>
      </p:pic>
      <p:sp>
        <p:nvSpPr>
          <p:cNvPr id="4" name="3 Elipse"/>
          <p:cNvSpPr/>
          <p:nvPr/>
        </p:nvSpPr>
        <p:spPr>
          <a:xfrm>
            <a:off x="500410" y="1216918"/>
            <a:ext cx="5002800" cy="108012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318375" y="6853238"/>
            <a:ext cx="2370138" cy="404812"/>
          </a:xfrm>
        </p:spPr>
        <p:txBody>
          <a:bodyPr/>
          <a:lstStyle/>
          <a:p>
            <a:pPr>
              <a:defRPr/>
            </a:pPr>
            <a:fld id="{1E5C35F3-F97B-423D-9B29-8DCEFC9975B5}" type="slidenum">
              <a:rPr lang="es-ES_tradnl" smtClean="0"/>
              <a:pPr>
                <a:defRPr/>
              </a:pPr>
              <a:t>2</a:t>
            </a:fld>
            <a:endParaRPr lang="es-ES_tradnl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500410" y="398463"/>
            <a:ext cx="88919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016000"/>
            <a:r>
              <a:rPr lang="es-ES_tradnl" sz="2400" b="1" dirty="0">
                <a:solidFill>
                  <a:schemeClr val="bg1"/>
                </a:solidFill>
              </a:rPr>
              <a:t>ANDALUCÍA POR UN MODELO ENERGÉTICO SOSTENIBLE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5504" y="1373101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EL </a:t>
            </a:r>
            <a:r>
              <a:rPr lang="es-ES" b="1" dirty="0"/>
              <a:t>50% </a:t>
            </a:r>
            <a:r>
              <a:rPr lang="es-ES" dirty="0"/>
              <a:t>DE LA POBLACIÓN VIVE EN </a:t>
            </a:r>
            <a:endParaRPr lang="es-ES" dirty="0" smtClean="0"/>
          </a:p>
          <a:p>
            <a:r>
              <a:rPr lang="es-ES" dirty="0" smtClean="0"/>
              <a:t>CIUDADES </a:t>
            </a:r>
            <a:r>
              <a:rPr lang="es-ES" dirty="0"/>
              <a:t>Y </a:t>
            </a:r>
            <a:r>
              <a:rPr lang="es-ES" dirty="0" smtClean="0"/>
              <a:t>EN </a:t>
            </a:r>
            <a:r>
              <a:rPr lang="es-ES" dirty="0"/>
              <a:t>40 AÑOS SERÁ EL 70%</a:t>
            </a:r>
            <a:endParaRPr lang="es-ES_tradnl" dirty="0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279194" y="3498393"/>
            <a:ext cx="522401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sz="3200" b="1" dirty="0"/>
              <a:t>UN CAMBIO </a:t>
            </a:r>
            <a:endParaRPr lang="es-ES" sz="3200" b="1" dirty="0" smtClean="0"/>
          </a:p>
          <a:p>
            <a:r>
              <a:rPr lang="es-ES" sz="3200" b="1" dirty="0" smtClean="0"/>
              <a:t>NECESARIO</a:t>
            </a:r>
            <a:endParaRPr lang="es-ES_tradnl" sz="3200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317129436"/>
              </p:ext>
            </p:extLst>
          </p:nvPr>
        </p:nvGraphicFramePr>
        <p:xfrm>
          <a:off x="2847752" y="2506476"/>
          <a:ext cx="6773333" cy="383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chemeClr val="bg1"/>
                </a:solidFill>
              </a:rPr>
              <a:t>GRACIAS</a:t>
            </a:r>
            <a:endParaRPr lang="es-ES_tradnl" b="1" dirty="0">
              <a:solidFill>
                <a:schemeClr val="bg1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387A3-E252-41F0-95AB-488782F3BAFF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933985" y="3233142"/>
            <a:ext cx="8636000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15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30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46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61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s-ES_tradnl" sz="2800" b="1" dirty="0" smtClean="0">
                <a:solidFill>
                  <a:schemeClr val="bg1"/>
                </a:solidFill>
              </a:rPr>
              <a:t>www.agenciaandaluzadelaenergia.es</a:t>
            </a:r>
            <a:endParaRPr lang="es-ES_tradnl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C:\MANU NO BORRAR\Skylife\facebook-logo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9543" y="4397771"/>
            <a:ext cx="56274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MANU NO BORRAR\Skylife\twitter-log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7412" y="4397771"/>
            <a:ext cx="587230" cy="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18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5504" y="424830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chemeClr val="bg1"/>
                </a:solidFill>
              </a:rPr>
              <a:t>ESTRATEGIA 2020</a:t>
            </a:r>
            <a:endParaRPr lang="es-ES_tradnl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248652909"/>
              </p:ext>
            </p:extLst>
          </p:nvPr>
        </p:nvGraphicFramePr>
        <p:xfrm>
          <a:off x="608314" y="1576958"/>
          <a:ext cx="872015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8924" y="1720974"/>
            <a:ext cx="2493204" cy="1728192"/>
          </a:xfrm>
          <a:prstGeom prst="rect">
            <a:avLst/>
          </a:prstGeom>
        </p:spPr>
      </p:pic>
      <p:pic>
        <p:nvPicPr>
          <p:cNvPr id="2050" name="Picture 2" descr="\\svrficheros\AAE_Historico\01_DG\Dep_CAC\Zona_Trabajo\Publicaciones\Documentos Estratégicos\PASENER\fotos\fotos\FOTOS 1\100_2874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2168" y="1720974"/>
            <a:ext cx="259356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A37887-A0BA-463F-8E23-C650EE5F6992}" type="slidenum">
              <a:rPr lang="es-ES_tradnl" smtClean="0"/>
              <a:pPr>
                <a:defRPr/>
              </a:pPr>
              <a:t>3</a:t>
            </a:fld>
            <a:endParaRPr lang="es-ES_tradnl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20" y="1721105"/>
            <a:ext cx="2448272" cy="172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6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Flecha derecha"/>
          <p:cNvSpPr/>
          <p:nvPr/>
        </p:nvSpPr>
        <p:spPr>
          <a:xfrm>
            <a:off x="476454" y="3305150"/>
            <a:ext cx="3576357" cy="911746"/>
          </a:xfrm>
          <a:prstGeom prst="rightArrow">
            <a:avLst>
              <a:gd name="adj1" fmla="val 69915"/>
              <a:gd name="adj2" fmla="val 48755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9698" name="3 CuadroTexto"/>
          <p:cNvSpPr txBox="1">
            <a:spLocks noChangeArrowheads="1"/>
          </p:cNvSpPr>
          <p:nvPr/>
        </p:nvSpPr>
        <p:spPr bwMode="auto">
          <a:xfrm>
            <a:off x="423523" y="397330"/>
            <a:ext cx="90489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2400" b="1" dirty="0">
                <a:solidFill>
                  <a:schemeClr val="bg1"/>
                </a:solidFill>
              </a:rPr>
              <a:t>ANDALUCÍA. POLÍTICA </a:t>
            </a:r>
            <a:r>
              <a:rPr lang="es-ES" sz="2400" b="1" dirty="0" smtClean="0">
                <a:solidFill>
                  <a:schemeClr val="bg1"/>
                </a:solidFill>
              </a:rPr>
              <a:t>ENERGÉTICA: PASENER 2007-2013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29708" name="Rectangle 18"/>
          <p:cNvSpPr>
            <a:spLocks noChangeArrowheads="1"/>
          </p:cNvSpPr>
          <p:nvPr/>
        </p:nvSpPr>
        <p:spPr bwMode="auto">
          <a:xfrm>
            <a:off x="393012" y="1072902"/>
            <a:ext cx="8791444" cy="42043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  <p:txBody>
          <a:bodyPr wrap="square" lIns="80964" tIns="42102" rIns="80964" bIns="42102">
            <a:spAutoFit/>
          </a:bodyPr>
          <a:lstStyle/>
          <a:p>
            <a:pPr algn="r" defTabSz="404813">
              <a:lnSpc>
                <a:spcPct val="120000"/>
              </a:lnSpc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03225" algn="l"/>
                <a:tab pos="808038" algn="l"/>
                <a:tab pos="1211263" algn="l"/>
                <a:tab pos="1616075" algn="l"/>
                <a:tab pos="2020888" algn="l"/>
                <a:tab pos="2425700" algn="l"/>
                <a:tab pos="2828925" algn="l"/>
                <a:tab pos="3233738" algn="l"/>
                <a:tab pos="3635375" algn="l"/>
                <a:tab pos="4041775" algn="l"/>
                <a:tab pos="4446588" algn="l"/>
                <a:tab pos="4851400" algn="l"/>
                <a:tab pos="5256213" algn="l"/>
                <a:tab pos="5661025" algn="l"/>
                <a:tab pos="6064250" algn="l"/>
                <a:tab pos="6465888" algn="l"/>
                <a:tab pos="6872288" algn="l"/>
                <a:tab pos="7278688" algn="l"/>
                <a:tab pos="7680325" algn="l"/>
                <a:tab pos="8080375" algn="l"/>
              </a:tabLst>
            </a:pPr>
            <a:r>
              <a:rPr lang="es-E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 ANDALUZ DE SOSTENIBILIDAD ENERGÉTICA</a:t>
            </a:r>
          </a:p>
        </p:txBody>
      </p:sp>
      <p:pic>
        <p:nvPicPr>
          <p:cNvPr id="29709" name="Picture 19" descr="PASENER-2007-2013_Documento-completo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456" y="1043147"/>
            <a:ext cx="2276854" cy="227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3488" y="1577639"/>
            <a:ext cx="5600328" cy="503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26 Flecha derecha"/>
          <p:cNvSpPr/>
          <p:nvPr/>
        </p:nvSpPr>
        <p:spPr>
          <a:xfrm>
            <a:off x="476454" y="4529286"/>
            <a:ext cx="3576357" cy="911746"/>
          </a:xfrm>
          <a:prstGeom prst="rightArrow">
            <a:avLst>
              <a:gd name="adj1" fmla="val 69915"/>
              <a:gd name="adj2" fmla="val 48755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8" name="27 Flecha derecha"/>
          <p:cNvSpPr/>
          <p:nvPr/>
        </p:nvSpPr>
        <p:spPr>
          <a:xfrm>
            <a:off x="471488" y="5705772"/>
            <a:ext cx="3576357" cy="911746"/>
          </a:xfrm>
          <a:prstGeom prst="rightArrow">
            <a:avLst>
              <a:gd name="adj1" fmla="val 69915"/>
              <a:gd name="adj2" fmla="val 48755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95531" y="3401516"/>
            <a:ext cx="3648365" cy="316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27" tIns="41114" rIns="82227" bIns="41114">
            <a:spAutoFit/>
          </a:bodyPr>
          <a:lstStyle>
            <a:lvl1pPr indent="338138" defTabSz="82391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2391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391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391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391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0" eaLnBrk="1" hangingPunct="1">
              <a:spcBef>
                <a:spcPct val="50000"/>
              </a:spcBef>
            </a:pPr>
            <a:r>
              <a:rPr lang="es-ES" dirty="0" smtClean="0"/>
              <a:t>El ahorro, la eficiencia energética  </a:t>
            </a:r>
          </a:p>
          <a:p>
            <a:pPr indent="0" eaLnBrk="1" hangingPunct="1">
              <a:spcBef>
                <a:spcPct val="50000"/>
              </a:spcBef>
            </a:pPr>
            <a:endParaRPr lang="es-ES" dirty="0" smtClean="0"/>
          </a:p>
          <a:p>
            <a:pPr indent="0" eaLnBrk="1" hangingPunct="1">
              <a:spcBef>
                <a:spcPct val="50000"/>
              </a:spcBef>
            </a:pPr>
            <a:r>
              <a:rPr lang="es-ES" dirty="0" smtClean="0"/>
              <a:t>El aprovechamiento de las energías renovables </a:t>
            </a:r>
          </a:p>
          <a:p>
            <a:pPr indent="0" eaLnBrk="1" hangingPunct="1">
              <a:spcBef>
                <a:spcPct val="50000"/>
              </a:spcBef>
            </a:pPr>
            <a:endParaRPr lang="es-ES" dirty="0" smtClean="0"/>
          </a:p>
          <a:p>
            <a:pPr indent="0" eaLnBrk="1" hangingPunct="1">
              <a:spcBef>
                <a:spcPct val="50000"/>
              </a:spcBef>
            </a:pPr>
            <a:r>
              <a:rPr lang="es-ES" dirty="0" smtClean="0"/>
              <a:t>Mejora de las infraestructuras energéticas</a:t>
            </a: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147AF-D650-483A-8A69-A809AD63758B}" type="slidenum">
              <a:rPr lang="es-ES_tradnl" smtClean="0"/>
              <a:pPr>
                <a:defRPr/>
              </a:pPr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3634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1312" y="1072902"/>
            <a:ext cx="9647240" cy="4968552"/>
          </a:xfrm>
        </p:spPr>
        <p:txBody>
          <a:bodyPr/>
          <a:lstStyle/>
          <a:p>
            <a:pPr marL="0" lvl="0" indent="0">
              <a:spcBef>
                <a:spcPts val="600"/>
              </a:spcBef>
              <a:buNone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E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liderazgo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actual de nuestra región en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tecnologías renovables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>
              <a:spcBef>
                <a:spcPts val="600"/>
              </a:spcBef>
            </a:pPr>
            <a:endParaRPr lang="es-ES_tradnl" sz="800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E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reducción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de la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intensidad energética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como indicador de eficiencia en el uso de la energía.</a:t>
            </a:r>
          </a:p>
          <a:p>
            <a:pPr lvl="0">
              <a:spcBef>
                <a:spcPts val="600"/>
              </a:spcBef>
            </a:pPr>
            <a:endParaRPr lang="es-ES" sz="800" dirty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E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mejora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en la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calidad del suministro eléctrico 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600"/>
              </a:spcBef>
            </a:pPr>
            <a:endParaRPr lang="es-ES" sz="800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E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desarrollo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infraestructuras energéticas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, acceso seguro, estable, diversificado de la sociedad a las distintas fuentes de energía, </a:t>
            </a:r>
          </a:p>
          <a:p>
            <a:pPr lvl="0">
              <a:spcBef>
                <a:spcPts val="600"/>
              </a:spcBef>
            </a:pPr>
            <a:endParaRPr lang="es-ES" sz="800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s-E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Oportunidad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para la diversificación de las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empresas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ligadas al sector de la construcción</a:t>
            </a:r>
            <a:endParaRPr lang="es-ES_tradnl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423523" y="280814"/>
            <a:ext cx="94810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2400" b="1" dirty="0" smtClean="0">
                <a:solidFill>
                  <a:schemeClr val="bg1"/>
                </a:solidFill>
              </a:rPr>
              <a:t>POLÍTICA ENERGÉTICA ANDALUCÍA: </a:t>
            </a:r>
            <a:r>
              <a:rPr lang="es-ES" sz="2400" b="1" dirty="0">
                <a:solidFill>
                  <a:schemeClr val="bg1"/>
                </a:solidFill>
              </a:rPr>
              <a:t>Planificación Energética 2007-2013</a:t>
            </a:r>
          </a:p>
        </p:txBody>
      </p:sp>
      <p:grpSp>
        <p:nvGrpSpPr>
          <p:cNvPr id="5" name="5 Grupo"/>
          <p:cNvGrpSpPr>
            <a:grpSpLocks/>
          </p:cNvGrpSpPr>
          <p:nvPr/>
        </p:nvGrpSpPr>
        <p:grpSpPr bwMode="auto">
          <a:xfrm>
            <a:off x="543496" y="4989139"/>
            <a:ext cx="8856414" cy="1700387"/>
            <a:chOff x="399690" y="4153308"/>
            <a:chExt cx="9432839" cy="2436354"/>
          </a:xfrm>
        </p:grpSpPr>
        <p:pic>
          <p:nvPicPr>
            <p:cNvPr id="6" name="Picture 2" descr="\\Svrficheros\AAE\SECRETARIA GENERAL\Dep Seguimiento y comunicacion\Publicaciones\Memoria actividades\Memoria de actividades 2011\IMÁGENES\E\Paneles_Solucar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1242" y="4153308"/>
              <a:ext cx="3654530" cy="2436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\\svrficheros\AAE\SECRETARIA GENERAL\Dep Seguimiento y comunicacion\Publicaciones\Memoria actividades\Memoria de actividades 2011\IMÁGENES\E\Biocarburantes2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90" y="4154469"/>
              <a:ext cx="1621552" cy="2435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\\svrficheros\AAE\SECRETARIA GENERAL\Dep Seguimiento y comunicacion\Publicaciones\Memoria actividades\Memoria actividades 2010\FOTOS\EERR\1078157_35613139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5772" y="4153308"/>
              <a:ext cx="2400110" cy="2436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\\svrficheros\AAE\SECRETARIA GENERAL\Dep Seguimiento y comunicacion\Publicaciones\Memoria actividades\Memoria actividades 2010\FOTOS\EERR\Iberdrola-3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5882" y="4153308"/>
              <a:ext cx="1756647" cy="2436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147AF-D650-483A-8A69-A809AD63758B}" type="slidenum">
              <a:rPr lang="es-ES_tradnl" smtClean="0"/>
              <a:pPr>
                <a:defRPr/>
              </a:pPr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6342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361622" y="2010062"/>
            <a:ext cx="7611947" cy="4575687"/>
            <a:chOff x="2347599" y="2142332"/>
            <a:chExt cx="5432413" cy="3333750"/>
          </a:xfrm>
        </p:grpSpPr>
        <p:sp>
          <p:nvSpPr>
            <p:cNvPr id="10" name="9 Forma libre"/>
            <p:cNvSpPr/>
            <p:nvPr/>
          </p:nvSpPr>
          <p:spPr>
            <a:xfrm>
              <a:off x="2347599" y="2142332"/>
              <a:ext cx="1336137" cy="3333750"/>
            </a:xfrm>
            <a:custGeom>
              <a:avLst/>
              <a:gdLst>
                <a:gd name="connsiteX0" fmla="*/ 0 w 1336137"/>
                <a:gd name="connsiteY0" fmla="*/ 133614 h 3333750"/>
                <a:gd name="connsiteX1" fmla="*/ 133614 w 1336137"/>
                <a:gd name="connsiteY1" fmla="*/ 0 h 3333750"/>
                <a:gd name="connsiteX2" fmla="*/ 1202523 w 1336137"/>
                <a:gd name="connsiteY2" fmla="*/ 0 h 3333750"/>
                <a:gd name="connsiteX3" fmla="*/ 1336137 w 1336137"/>
                <a:gd name="connsiteY3" fmla="*/ 133614 h 3333750"/>
                <a:gd name="connsiteX4" fmla="*/ 1336137 w 1336137"/>
                <a:gd name="connsiteY4" fmla="*/ 3200136 h 3333750"/>
                <a:gd name="connsiteX5" fmla="*/ 1202523 w 1336137"/>
                <a:gd name="connsiteY5" fmla="*/ 3333750 h 3333750"/>
                <a:gd name="connsiteX6" fmla="*/ 133614 w 1336137"/>
                <a:gd name="connsiteY6" fmla="*/ 3333750 h 3333750"/>
                <a:gd name="connsiteX7" fmla="*/ 0 w 1336137"/>
                <a:gd name="connsiteY7" fmla="*/ 3200136 h 3333750"/>
                <a:gd name="connsiteX8" fmla="*/ 0 w 1336137"/>
                <a:gd name="connsiteY8" fmla="*/ 133614 h 333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6137" h="3333750">
                  <a:moveTo>
                    <a:pt x="0" y="133614"/>
                  </a:moveTo>
                  <a:cubicBezTo>
                    <a:pt x="0" y="59821"/>
                    <a:pt x="59821" y="0"/>
                    <a:pt x="133614" y="0"/>
                  </a:cubicBezTo>
                  <a:lnTo>
                    <a:pt x="1202523" y="0"/>
                  </a:lnTo>
                  <a:cubicBezTo>
                    <a:pt x="1276316" y="0"/>
                    <a:pt x="1336137" y="59821"/>
                    <a:pt x="1336137" y="133614"/>
                  </a:cubicBezTo>
                  <a:lnTo>
                    <a:pt x="1336137" y="3200136"/>
                  </a:lnTo>
                  <a:cubicBezTo>
                    <a:pt x="1336137" y="3273929"/>
                    <a:pt x="1276316" y="3333750"/>
                    <a:pt x="1202523" y="3333750"/>
                  </a:cubicBezTo>
                  <a:lnTo>
                    <a:pt x="133614" y="3333750"/>
                  </a:lnTo>
                  <a:cubicBezTo>
                    <a:pt x="59821" y="3333750"/>
                    <a:pt x="0" y="3273929"/>
                    <a:pt x="0" y="3200136"/>
                  </a:cubicBezTo>
                  <a:lnTo>
                    <a:pt x="0" y="13361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1404620" rIns="71120" bIns="73787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200" i="1" kern="120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200" i="1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200" i="1" kern="120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i="1" kern="1200" dirty="0" smtClean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s-ES" sz="1400" i="1" kern="1200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. Contribuir a un </a:t>
              </a:r>
              <a:r>
                <a:rPr lang="es-ES" sz="1400" b="1" i="1" kern="1200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uso eficiente e inteligente de la energía,</a:t>
              </a:r>
              <a:r>
                <a:rPr lang="es-ES" sz="1400" i="1" kern="1200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 priorizando el uso de los recursos autóctonos sostenibles, así como los sistemas de autoconsumo</a:t>
              </a:r>
              <a:endParaRPr lang="es-ES" sz="1400" kern="120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10 Elipse"/>
            <p:cNvSpPr/>
            <p:nvPr/>
          </p:nvSpPr>
          <p:spPr>
            <a:xfrm>
              <a:off x="2460598" y="2342356"/>
              <a:ext cx="1110138" cy="1110138"/>
            </a:xfrm>
            <a:prstGeom prst="ellipse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11 Forma libre"/>
            <p:cNvSpPr/>
            <p:nvPr/>
          </p:nvSpPr>
          <p:spPr>
            <a:xfrm>
              <a:off x="3723820" y="2142332"/>
              <a:ext cx="1336137" cy="3333750"/>
            </a:xfrm>
            <a:custGeom>
              <a:avLst/>
              <a:gdLst>
                <a:gd name="connsiteX0" fmla="*/ 0 w 1336137"/>
                <a:gd name="connsiteY0" fmla="*/ 133614 h 3333750"/>
                <a:gd name="connsiteX1" fmla="*/ 133614 w 1336137"/>
                <a:gd name="connsiteY1" fmla="*/ 0 h 3333750"/>
                <a:gd name="connsiteX2" fmla="*/ 1202523 w 1336137"/>
                <a:gd name="connsiteY2" fmla="*/ 0 h 3333750"/>
                <a:gd name="connsiteX3" fmla="*/ 1336137 w 1336137"/>
                <a:gd name="connsiteY3" fmla="*/ 133614 h 3333750"/>
                <a:gd name="connsiteX4" fmla="*/ 1336137 w 1336137"/>
                <a:gd name="connsiteY4" fmla="*/ 3200136 h 3333750"/>
                <a:gd name="connsiteX5" fmla="*/ 1202523 w 1336137"/>
                <a:gd name="connsiteY5" fmla="*/ 3333750 h 3333750"/>
                <a:gd name="connsiteX6" fmla="*/ 133614 w 1336137"/>
                <a:gd name="connsiteY6" fmla="*/ 3333750 h 3333750"/>
                <a:gd name="connsiteX7" fmla="*/ 0 w 1336137"/>
                <a:gd name="connsiteY7" fmla="*/ 3200136 h 3333750"/>
                <a:gd name="connsiteX8" fmla="*/ 0 w 1336137"/>
                <a:gd name="connsiteY8" fmla="*/ 133614 h 333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6137" h="3333750">
                  <a:moveTo>
                    <a:pt x="0" y="133614"/>
                  </a:moveTo>
                  <a:cubicBezTo>
                    <a:pt x="0" y="59821"/>
                    <a:pt x="59821" y="0"/>
                    <a:pt x="133614" y="0"/>
                  </a:cubicBezTo>
                  <a:lnTo>
                    <a:pt x="1202523" y="0"/>
                  </a:lnTo>
                  <a:cubicBezTo>
                    <a:pt x="1276316" y="0"/>
                    <a:pt x="1336137" y="59821"/>
                    <a:pt x="1336137" y="133614"/>
                  </a:cubicBezTo>
                  <a:lnTo>
                    <a:pt x="1336137" y="3200136"/>
                  </a:lnTo>
                  <a:cubicBezTo>
                    <a:pt x="1336137" y="3273929"/>
                    <a:pt x="1276316" y="3333750"/>
                    <a:pt x="1202523" y="3333750"/>
                  </a:cubicBezTo>
                  <a:lnTo>
                    <a:pt x="133614" y="3333750"/>
                  </a:lnTo>
                  <a:cubicBezTo>
                    <a:pt x="59821" y="3333750"/>
                    <a:pt x="0" y="3273929"/>
                    <a:pt x="0" y="3200136"/>
                  </a:cubicBezTo>
                  <a:lnTo>
                    <a:pt x="0" y="13361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1404620" rIns="71120" bIns="73787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200" i="1" kern="120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200" i="1" kern="120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i="1" kern="1200" dirty="0" smtClean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s-ES" sz="1400" i="1" kern="1200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. Situar a los </a:t>
              </a:r>
              <a:r>
                <a:rPr lang="es-ES" sz="1400" b="1" i="1" kern="1200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sectores de las energías renovables y del ahorro y la eficiencia energética </a:t>
              </a:r>
              <a:r>
                <a:rPr lang="es-ES" sz="1400" i="1" kern="1200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como motores de la economía andaluza</a:t>
              </a:r>
              <a:endParaRPr lang="es-ES" sz="1400" kern="120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12 Elipse"/>
            <p:cNvSpPr/>
            <p:nvPr/>
          </p:nvSpPr>
          <p:spPr>
            <a:xfrm>
              <a:off x="3836820" y="2342356"/>
              <a:ext cx="1110138" cy="1110138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13 Forma libre"/>
            <p:cNvSpPr/>
            <p:nvPr/>
          </p:nvSpPr>
          <p:spPr>
            <a:xfrm>
              <a:off x="5100042" y="2142332"/>
              <a:ext cx="1336137" cy="3333750"/>
            </a:xfrm>
            <a:custGeom>
              <a:avLst/>
              <a:gdLst>
                <a:gd name="connsiteX0" fmla="*/ 0 w 1336137"/>
                <a:gd name="connsiteY0" fmla="*/ 133614 h 3333750"/>
                <a:gd name="connsiteX1" fmla="*/ 133614 w 1336137"/>
                <a:gd name="connsiteY1" fmla="*/ 0 h 3333750"/>
                <a:gd name="connsiteX2" fmla="*/ 1202523 w 1336137"/>
                <a:gd name="connsiteY2" fmla="*/ 0 h 3333750"/>
                <a:gd name="connsiteX3" fmla="*/ 1336137 w 1336137"/>
                <a:gd name="connsiteY3" fmla="*/ 133614 h 3333750"/>
                <a:gd name="connsiteX4" fmla="*/ 1336137 w 1336137"/>
                <a:gd name="connsiteY4" fmla="*/ 3200136 h 3333750"/>
                <a:gd name="connsiteX5" fmla="*/ 1202523 w 1336137"/>
                <a:gd name="connsiteY5" fmla="*/ 3333750 h 3333750"/>
                <a:gd name="connsiteX6" fmla="*/ 133614 w 1336137"/>
                <a:gd name="connsiteY6" fmla="*/ 3333750 h 3333750"/>
                <a:gd name="connsiteX7" fmla="*/ 0 w 1336137"/>
                <a:gd name="connsiteY7" fmla="*/ 3200136 h 3333750"/>
                <a:gd name="connsiteX8" fmla="*/ 0 w 1336137"/>
                <a:gd name="connsiteY8" fmla="*/ 133614 h 333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6137" h="3333750">
                  <a:moveTo>
                    <a:pt x="0" y="133614"/>
                  </a:moveTo>
                  <a:cubicBezTo>
                    <a:pt x="0" y="59821"/>
                    <a:pt x="59821" y="0"/>
                    <a:pt x="133614" y="0"/>
                  </a:cubicBezTo>
                  <a:lnTo>
                    <a:pt x="1202523" y="0"/>
                  </a:lnTo>
                  <a:cubicBezTo>
                    <a:pt x="1276316" y="0"/>
                    <a:pt x="1336137" y="59821"/>
                    <a:pt x="1336137" y="133614"/>
                  </a:cubicBezTo>
                  <a:lnTo>
                    <a:pt x="1336137" y="3200136"/>
                  </a:lnTo>
                  <a:cubicBezTo>
                    <a:pt x="1336137" y="3273929"/>
                    <a:pt x="1276316" y="3333750"/>
                    <a:pt x="1202523" y="3333750"/>
                  </a:cubicBezTo>
                  <a:lnTo>
                    <a:pt x="133614" y="3333750"/>
                  </a:lnTo>
                  <a:cubicBezTo>
                    <a:pt x="59821" y="3333750"/>
                    <a:pt x="0" y="3273929"/>
                    <a:pt x="0" y="3200136"/>
                  </a:cubicBezTo>
                  <a:lnTo>
                    <a:pt x="0" y="13361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1404620" rIns="71120" bIns="73787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000" i="1" kern="120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000" i="1" kern="120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200" i="1" kern="120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200" i="1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400" i="1" kern="120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i="1" kern="1200" dirty="0" smtClean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es-ES" sz="1400" i="1" kern="1200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. Garantizar la </a:t>
              </a:r>
              <a:r>
                <a:rPr lang="es-ES" sz="1400" b="1" i="1" kern="1200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calidad del suministro energético</a:t>
              </a:r>
              <a:r>
                <a:rPr lang="es-ES" sz="1400" i="1" kern="1200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, impulsando la transición de las infraestructuras energéticas hacia un modelo inteligente y descentralizado, integrado en el territorio</a:t>
              </a:r>
              <a:endParaRPr lang="es-ES" sz="1400" kern="120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14 Elipse"/>
            <p:cNvSpPr/>
            <p:nvPr/>
          </p:nvSpPr>
          <p:spPr>
            <a:xfrm>
              <a:off x="5213041" y="2342356"/>
              <a:ext cx="1110138" cy="1110138"/>
            </a:xfrm>
            <a:prstGeom prst="ellipse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15 Forma libre"/>
            <p:cNvSpPr/>
            <p:nvPr/>
          </p:nvSpPr>
          <p:spPr>
            <a:xfrm>
              <a:off x="6443875" y="2142332"/>
              <a:ext cx="1336137" cy="3333750"/>
            </a:xfrm>
            <a:custGeom>
              <a:avLst/>
              <a:gdLst>
                <a:gd name="connsiteX0" fmla="*/ 0 w 1336137"/>
                <a:gd name="connsiteY0" fmla="*/ 133614 h 3333750"/>
                <a:gd name="connsiteX1" fmla="*/ 133614 w 1336137"/>
                <a:gd name="connsiteY1" fmla="*/ 0 h 3333750"/>
                <a:gd name="connsiteX2" fmla="*/ 1202523 w 1336137"/>
                <a:gd name="connsiteY2" fmla="*/ 0 h 3333750"/>
                <a:gd name="connsiteX3" fmla="*/ 1336137 w 1336137"/>
                <a:gd name="connsiteY3" fmla="*/ 133614 h 3333750"/>
                <a:gd name="connsiteX4" fmla="*/ 1336137 w 1336137"/>
                <a:gd name="connsiteY4" fmla="*/ 3200136 h 3333750"/>
                <a:gd name="connsiteX5" fmla="*/ 1202523 w 1336137"/>
                <a:gd name="connsiteY5" fmla="*/ 3333750 h 3333750"/>
                <a:gd name="connsiteX6" fmla="*/ 133614 w 1336137"/>
                <a:gd name="connsiteY6" fmla="*/ 3333750 h 3333750"/>
                <a:gd name="connsiteX7" fmla="*/ 0 w 1336137"/>
                <a:gd name="connsiteY7" fmla="*/ 3200136 h 3333750"/>
                <a:gd name="connsiteX8" fmla="*/ 0 w 1336137"/>
                <a:gd name="connsiteY8" fmla="*/ 133614 h 333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6137" h="3333750">
                  <a:moveTo>
                    <a:pt x="0" y="133614"/>
                  </a:moveTo>
                  <a:cubicBezTo>
                    <a:pt x="0" y="59821"/>
                    <a:pt x="59821" y="0"/>
                    <a:pt x="133614" y="0"/>
                  </a:cubicBezTo>
                  <a:lnTo>
                    <a:pt x="1202523" y="0"/>
                  </a:lnTo>
                  <a:cubicBezTo>
                    <a:pt x="1276316" y="0"/>
                    <a:pt x="1336137" y="59821"/>
                    <a:pt x="1336137" y="133614"/>
                  </a:cubicBezTo>
                  <a:lnTo>
                    <a:pt x="1336137" y="3200136"/>
                  </a:lnTo>
                  <a:cubicBezTo>
                    <a:pt x="1336137" y="3273929"/>
                    <a:pt x="1276316" y="3333750"/>
                    <a:pt x="1202523" y="3333750"/>
                  </a:cubicBezTo>
                  <a:lnTo>
                    <a:pt x="133614" y="3333750"/>
                  </a:lnTo>
                  <a:cubicBezTo>
                    <a:pt x="59821" y="3333750"/>
                    <a:pt x="0" y="3273929"/>
                    <a:pt x="0" y="3200136"/>
                  </a:cubicBezTo>
                  <a:lnTo>
                    <a:pt x="0" y="13361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1418844" rIns="85344" bIns="75209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i="1" kern="1200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4. Actuar desde la demanda para hacer al </a:t>
              </a:r>
              <a:r>
                <a:rPr lang="es-ES" sz="1400" b="1" i="1" kern="1200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ciudadano protagonista </a:t>
              </a:r>
              <a:r>
                <a:rPr lang="es-ES" sz="1400" i="1" kern="1200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del </a:t>
              </a:r>
              <a:r>
                <a:rPr lang="es-ES" sz="1400" i="1" kern="1200" dirty="0" smtClean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sistema </a:t>
              </a:r>
              <a:r>
                <a:rPr lang="es-ES" sz="1400" i="1" dirty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e</a:t>
              </a:r>
              <a:r>
                <a:rPr lang="es-ES" sz="1400" i="1" kern="1200" dirty="0" smtClean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rPr>
                <a:t>nergético</a:t>
              </a:r>
              <a:endParaRPr lang="es-ES" sz="1400" kern="120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16 Elipse"/>
            <p:cNvSpPr/>
            <p:nvPr/>
          </p:nvSpPr>
          <p:spPr>
            <a:xfrm>
              <a:off x="6589262" y="2342356"/>
              <a:ext cx="1110138" cy="1110138"/>
            </a:xfrm>
            <a:prstGeom prst="ellipse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0" name="19 Forma libre"/>
          <p:cNvSpPr/>
          <p:nvPr/>
        </p:nvSpPr>
        <p:spPr>
          <a:xfrm>
            <a:off x="7960320" y="2010062"/>
            <a:ext cx="1872208" cy="4575687"/>
          </a:xfrm>
          <a:custGeom>
            <a:avLst/>
            <a:gdLst>
              <a:gd name="connsiteX0" fmla="*/ 0 w 1336137"/>
              <a:gd name="connsiteY0" fmla="*/ 133614 h 3333750"/>
              <a:gd name="connsiteX1" fmla="*/ 133614 w 1336137"/>
              <a:gd name="connsiteY1" fmla="*/ 0 h 3333750"/>
              <a:gd name="connsiteX2" fmla="*/ 1202523 w 1336137"/>
              <a:gd name="connsiteY2" fmla="*/ 0 h 3333750"/>
              <a:gd name="connsiteX3" fmla="*/ 1336137 w 1336137"/>
              <a:gd name="connsiteY3" fmla="*/ 133614 h 3333750"/>
              <a:gd name="connsiteX4" fmla="*/ 1336137 w 1336137"/>
              <a:gd name="connsiteY4" fmla="*/ 3200136 h 3333750"/>
              <a:gd name="connsiteX5" fmla="*/ 1202523 w 1336137"/>
              <a:gd name="connsiteY5" fmla="*/ 3333750 h 3333750"/>
              <a:gd name="connsiteX6" fmla="*/ 133614 w 1336137"/>
              <a:gd name="connsiteY6" fmla="*/ 3333750 h 3333750"/>
              <a:gd name="connsiteX7" fmla="*/ 0 w 1336137"/>
              <a:gd name="connsiteY7" fmla="*/ 3200136 h 3333750"/>
              <a:gd name="connsiteX8" fmla="*/ 0 w 1336137"/>
              <a:gd name="connsiteY8" fmla="*/ 133614 h 333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6137" h="3333750">
                <a:moveTo>
                  <a:pt x="0" y="133614"/>
                </a:moveTo>
                <a:cubicBezTo>
                  <a:pt x="0" y="59821"/>
                  <a:pt x="59821" y="0"/>
                  <a:pt x="133614" y="0"/>
                </a:cubicBezTo>
                <a:lnTo>
                  <a:pt x="1202523" y="0"/>
                </a:lnTo>
                <a:cubicBezTo>
                  <a:pt x="1276316" y="0"/>
                  <a:pt x="1336137" y="59821"/>
                  <a:pt x="1336137" y="133614"/>
                </a:cubicBezTo>
                <a:lnTo>
                  <a:pt x="1336137" y="3200136"/>
                </a:lnTo>
                <a:cubicBezTo>
                  <a:pt x="1336137" y="3273929"/>
                  <a:pt x="1276316" y="3333750"/>
                  <a:pt x="1202523" y="3333750"/>
                </a:cubicBezTo>
                <a:lnTo>
                  <a:pt x="133614" y="3333750"/>
                </a:lnTo>
                <a:cubicBezTo>
                  <a:pt x="59821" y="3333750"/>
                  <a:pt x="0" y="3273929"/>
                  <a:pt x="0" y="3200136"/>
                </a:cubicBezTo>
                <a:lnTo>
                  <a:pt x="0" y="13361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5344" tIns="1418844" rIns="85344" bIns="75209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endParaRPr lang="es-ES" sz="1200" i="1" kern="1200" dirty="0" smtClean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endParaRPr lang="es-ES" sz="1200" i="1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endParaRPr lang="es-ES" sz="1200" i="1" kern="1200" dirty="0" smtClean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endParaRPr lang="es-ES" sz="1200" i="1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endParaRPr lang="es-ES" sz="1200" i="1" kern="1200" dirty="0" smtClean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es-ES" sz="1400" i="1" kern="120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s-ES" sz="1400" i="1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ES" sz="1400" b="1" i="1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Optimizar el consumo energético en la Administración</a:t>
            </a:r>
            <a:r>
              <a:rPr lang="es-ES" sz="1400" i="1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 de la Junta de Andalucía, mejorando la eficiencia de sus instalaciones e incorporando criterios de gestión orientados al ahorro </a:t>
            </a:r>
            <a:r>
              <a:rPr lang="es-ES" sz="1400" i="1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energético</a:t>
            </a:r>
            <a:endParaRPr lang="es-ES" sz="1400" i="1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8186302" y="2297038"/>
            <a:ext cx="1430202" cy="136815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22 Rectángulo"/>
          <p:cNvSpPr/>
          <p:nvPr/>
        </p:nvSpPr>
        <p:spPr>
          <a:xfrm>
            <a:off x="255464" y="1286081"/>
            <a:ext cx="99854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400" b="1" dirty="0"/>
              <a:t>Principios que inspiran la </a:t>
            </a:r>
            <a:r>
              <a:rPr lang="es-ES" sz="2400" b="1" dirty="0" smtClean="0"/>
              <a:t>Nueva Estrategia Energética</a:t>
            </a:r>
            <a:r>
              <a:rPr lang="es-ES" sz="2400" dirty="0"/>
              <a:t> </a:t>
            </a:r>
            <a:r>
              <a:rPr lang="es-ES" sz="2400" b="1" dirty="0" smtClean="0"/>
              <a:t>2014-2020</a:t>
            </a:r>
            <a:endParaRPr lang="es-ES" sz="2400" b="1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54804" y="2369046"/>
            <a:ext cx="1289692" cy="124853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3 CuadroTexto"/>
          <p:cNvSpPr txBox="1">
            <a:spLocks noChangeArrowheads="1"/>
          </p:cNvSpPr>
          <p:nvPr/>
        </p:nvSpPr>
        <p:spPr bwMode="auto">
          <a:xfrm>
            <a:off x="423523" y="280814"/>
            <a:ext cx="94090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2400" b="1" dirty="0">
                <a:solidFill>
                  <a:schemeClr val="bg1"/>
                </a:solidFill>
              </a:rPr>
              <a:t>POLÍTICA ENERGÉTICA ANDALUCÍA. </a:t>
            </a:r>
            <a:r>
              <a:rPr lang="es-ES" sz="2400" b="1" dirty="0" smtClean="0">
                <a:solidFill>
                  <a:schemeClr val="bg1"/>
                </a:solidFill>
              </a:rPr>
              <a:t>NUEVA ESTRATEGIA ENERGÉTICA 2014-2020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147AF-D650-483A-8A69-A809AD63758B}" type="slidenum">
              <a:rPr lang="es-ES_tradnl" smtClean="0"/>
              <a:pPr>
                <a:defRPr/>
              </a:pPr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8908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39399" y="1249336"/>
            <a:ext cx="6712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Integración de la </a:t>
            </a:r>
            <a:r>
              <a:rPr lang="es-ES" sz="2400" b="1" dirty="0" smtClean="0">
                <a:solidFill>
                  <a:schemeClr val="accent3">
                    <a:lumMod val="75000"/>
                  </a:schemeClr>
                </a:solidFill>
              </a:rPr>
              <a:t>INNOVACIÓN Y LAS NUEVAS TECNOLOGÍAS, </a:t>
            </a:r>
            <a:r>
              <a:rPr lang="es-ES" sz="2400" dirty="0" smtClean="0"/>
              <a:t>claves del éxito del actual y futuro marco energético</a:t>
            </a:r>
            <a:endParaRPr lang="es-ES_tradnl" sz="2400" dirty="0"/>
          </a:p>
        </p:txBody>
      </p:sp>
      <p:sp>
        <p:nvSpPr>
          <p:cNvPr id="3" name="3 CuadroTexto"/>
          <p:cNvSpPr txBox="1">
            <a:spLocks noChangeArrowheads="1"/>
          </p:cNvSpPr>
          <p:nvPr/>
        </p:nvSpPr>
        <p:spPr bwMode="auto">
          <a:xfrm>
            <a:off x="423523" y="397329"/>
            <a:ext cx="792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2400" b="1" dirty="0">
                <a:solidFill>
                  <a:schemeClr val="bg1"/>
                </a:solidFill>
              </a:rPr>
              <a:t>ANDALUCÍA. POLÍTICA ENERGÉTICA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147AF-D650-483A-8A69-A809AD63758B}" type="slidenum">
              <a:rPr lang="es-ES_tradnl" smtClean="0"/>
              <a:pPr>
                <a:defRPr/>
              </a:pPr>
              <a:t>7</a:t>
            </a:fld>
            <a:endParaRPr lang="es-ES_trad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0" t="-1" b="728"/>
          <a:stretch/>
        </p:blipFill>
        <p:spPr bwMode="auto">
          <a:xfrm>
            <a:off x="183456" y="3014914"/>
            <a:ext cx="4088292" cy="3602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419" b="17928"/>
          <a:stretch/>
        </p:blipFill>
        <p:spPr>
          <a:xfrm>
            <a:off x="7422488" y="1420547"/>
            <a:ext cx="2737512" cy="159657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7705" y="3161134"/>
            <a:ext cx="573151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053220" y="6129432"/>
            <a:ext cx="5106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accent3">
                    <a:lumMod val="75000"/>
                  </a:schemeClr>
                </a:solidFill>
              </a:rPr>
              <a:t>MÁLAGA: CIUDAD ECOEFIENTE</a:t>
            </a:r>
            <a:endParaRPr lang="es-ES_tradnl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4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>
          <a:xfrm>
            <a:off x="2932203" y="5321374"/>
            <a:ext cx="5532173" cy="9955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17 Rectángulo"/>
          <p:cNvSpPr/>
          <p:nvPr/>
        </p:nvSpPr>
        <p:spPr>
          <a:xfrm>
            <a:off x="3324277" y="3449166"/>
            <a:ext cx="6580259" cy="10232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16 Rectángulo"/>
          <p:cNvSpPr/>
          <p:nvPr/>
        </p:nvSpPr>
        <p:spPr>
          <a:xfrm>
            <a:off x="1796164" y="1864990"/>
            <a:ext cx="7316284" cy="11217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4 Rectángulo"/>
          <p:cNvSpPr/>
          <p:nvPr/>
        </p:nvSpPr>
        <p:spPr>
          <a:xfrm>
            <a:off x="3447858" y="5634731"/>
            <a:ext cx="63846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Una mejor gestión de la movilidad urbana</a:t>
            </a:r>
            <a:endParaRPr lang="es-ES_tradnl" dirty="0"/>
          </a:p>
        </p:txBody>
      </p:sp>
      <p:sp>
        <p:nvSpPr>
          <p:cNvPr id="6" name="3 CuadroTexto"/>
          <p:cNvSpPr txBox="1">
            <a:spLocks noChangeArrowheads="1"/>
          </p:cNvSpPr>
          <p:nvPr/>
        </p:nvSpPr>
        <p:spPr bwMode="auto">
          <a:xfrm>
            <a:off x="423523" y="397329"/>
            <a:ext cx="7921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2800" b="1" dirty="0">
                <a:solidFill>
                  <a:schemeClr val="bg1"/>
                </a:solidFill>
              </a:rPr>
              <a:t>ANDALUCÍA. POLÍTICA ENERGÉTICA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147AF-D650-483A-8A69-A809AD63758B}" type="slidenum">
              <a:rPr lang="es-ES_tradnl" smtClean="0"/>
              <a:pPr>
                <a:defRPr/>
              </a:pPr>
              <a:t>8</a:t>
            </a:fld>
            <a:endParaRPr lang="es-ES_tradnl"/>
          </a:p>
        </p:txBody>
      </p:sp>
      <p:sp>
        <p:nvSpPr>
          <p:cNvPr id="10" name="9 Rectángulo"/>
          <p:cNvSpPr/>
          <p:nvPr/>
        </p:nvSpPr>
        <p:spPr>
          <a:xfrm>
            <a:off x="183456" y="1072902"/>
            <a:ext cx="46907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/>
              <a:t>CIUDADES SOSTENIBLES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056" y="1628553"/>
            <a:ext cx="2748747" cy="1979893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3281299" y="2123115"/>
            <a:ext cx="67672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Aprovechamiento de las energías renovables en sustitución de combustibles fósiles</a:t>
            </a:r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3546094" y="3608446"/>
            <a:ext cx="4392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 Una optimización en el consumo</a:t>
            </a:r>
          </a:p>
          <a:p>
            <a:r>
              <a:rPr lang="es-ES" dirty="0" smtClean="0"/>
              <a:t> y generación energética  </a:t>
            </a:r>
            <a:endParaRPr lang="es-ES" dirty="0"/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56" y="4569499"/>
            <a:ext cx="3140821" cy="1939398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162" y="3161134"/>
            <a:ext cx="2295865" cy="191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4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/>
        </p:nvSpPr>
        <p:spPr bwMode="auto">
          <a:xfrm>
            <a:off x="527050" y="398463"/>
            <a:ext cx="90524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016000"/>
            <a:r>
              <a:rPr lang="es-ES" sz="2800" b="1" dirty="0" smtClean="0">
                <a:solidFill>
                  <a:schemeClr val="bg1"/>
                </a:solidFill>
              </a:rPr>
              <a:t>EL CAMINO RECORRIDO :LOGROS CONSEGUIDOS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1480244" y="2153022"/>
            <a:ext cx="84963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016000"/>
            <a:r>
              <a:rPr lang="es-ES_tradnl" sz="1800" b="1" dirty="0" smtClean="0">
                <a:solidFill>
                  <a:schemeClr val="accent2"/>
                </a:solidFill>
              </a:rPr>
              <a:t>Multiplicado por cinco </a:t>
            </a:r>
            <a:r>
              <a:rPr lang="es-ES_tradnl" sz="1800" dirty="0" smtClean="0"/>
              <a:t>la potencia instalada en los últimos cinco años en </a:t>
            </a:r>
            <a:r>
              <a:rPr lang="es-ES_tradnl" b="1" dirty="0" smtClean="0"/>
              <a:t>energía eólica</a:t>
            </a:r>
            <a:endParaRPr lang="es-ES" sz="1800" b="1" dirty="0">
              <a:solidFill>
                <a:srgbClr val="FF6600"/>
              </a:solidFill>
            </a:endParaRPr>
          </a:p>
        </p:txBody>
      </p:sp>
      <p:pic>
        <p:nvPicPr>
          <p:cNvPr id="5128" name="Picture 14" descr="elect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102" y="1247453"/>
            <a:ext cx="646113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480244" y="1249676"/>
            <a:ext cx="810806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dirty="0"/>
              <a:t>L</a:t>
            </a:r>
            <a:r>
              <a:rPr lang="es-ES" sz="1800" dirty="0" smtClean="0"/>
              <a:t>as </a:t>
            </a:r>
            <a:r>
              <a:rPr lang="es-ES" sz="1800" b="1" dirty="0"/>
              <a:t>energías renovables </a:t>
            </a:r>
            <a:r>
              <a:rPr lang="es-ES" sz="1800" dirty="0"/>
              <a:t>aportan más de un </a:t>
            </a:r>
            <a:r>
              <a:rPr lang="es-ES" b="1" dirty="0">
                <a:solidFill>
                  <a:srgbClr val="C00000"/>
                </a:solidFill>
              </a:rPr>
              <a:t>tercio de la electricidad </a:t>
            </a:r>
            <a:r>
              <a:rPr lang="es-ES" sz="1800" dirty="0"/>
              <a:t>que consumimos los </a:t>
            </a:r>
            <a:r>
              <a:rPr lang="es-ES" sz="1800" dirty="0" smtClean="0"/>
              <a:t>andaluces</a:t>
            </a:r>
            <a:endParaRPr lang="es-ES_tradnl" sz="1800" dirty="0"/>
          </a:p>
        </p:txBody>
      </p:sp>
      <p:pic>
        <p:nvPicPr>
          <p:cNvPr id="18" name="Picture 1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029" y="2097762"/>
            <a:ext cx="534257" cy="78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1480244" y="3161134"/>
            <a:ext cx="806450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016000"/>
            <a:r>
              <a:rPr lang="es-ES_tradnl" sz="1800" b="1" dirty="0">
                <a:solidFill>
                  <a:srgbClr val="C00000"/>
                </a:solidFill>
              </a:rPr>
              <a:t>P</a:t>
            </a:r>
            <a:r>
              <a:rPr lang="es-ES_tradnl" sz="1800" b="1" dirty="0" smtClean="0">
                <a:solidFill>
                  <a:srgbClr val="C00000"/>
                </a:solidFill>
              </a:rPr>
              <a:t>rimera Comunidad </a:t>
            </a:r>
            <a:r>
              <a:rPr lang="es-ES_tradnl" sz="1800" dirty="0" smtClean="0"/>
              <a:t>en instalaciones </a:t>
            </a:r>
            <a:r>
              <a:rPr lang="es-ES_tradnl" sz="1800" b="1" dirty="0" smtClean="0"/>
              <a:t>solares térmicas</a:t>
            </a:r>
            <a:r>
              <a:rPr lang="es-ES_tradnl" sz="1800" dirty="0" smtClean="0"/>
              <a:t>; en implantación de proyectos comerciales de </a:t>
            </a:r>
            <a:r>
              <a:rPr lang="es-ES_tradnl" sz="1800" b="1" dirty="0" smtClean="0"/>
              <a:t>centrales </a:t>
            </a:r>
            <a:r>
              <a:rPr lang="es-ES_tradnl" sz="1800" b="1" dirty="0" err="1" smtClean="0"/>
              <a:t>termosolares</a:t>
            </a:r>
            <a:r>
              <a:rPr lang="es-ES_tradnl" sz="1800" dirty="0" smtClean="0"/>
              <a:t>; en capacidad de producción de </a:t>
            </a:r>
            <a:r>
              <a:rPr lang="es-ES_tradnl" sz="1800" b="1" dirty="0" smtClean="0"/>
              <a:t>biodiesel</a:t>
            </a:r>
            <a:r>
              <a:rPr lang="es-ES_tradnl" sz="1800" dirty="0" smtClean="0"/>
              <a:t> o de generación de electricidad con </a:t>
            </a:r>
            <a:r>
              <a:rPr lang="es-ES_tradnl" sz="1800" b="1" dirty="0" smtClean="0"/>
              <a:t>biomasa</a:t>
            </a:r>
            <a:r>
              <a:rPr lang="es-ES_tradnl" sz="1800" dirty="0" smtClean="0"/>
              <a:t> 	</a:t>
            </a:r>
            <a:endParaRPr lang="es-ES_tradnl" sz="1800" b="1" dirty="0">
              <a:solidFill>
                <a:srgbClr val="FF6600"/>
              </a:solidFill>
            </a:endParaRPr>
          </a:p>
        </p:txBody>
      </p:sp>
      <p:pic>
        <p:nvPicPr>
          <p:cNvPr id="20" name="Picture 15" descr="s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150" y="3233142"/>
            <a:ext cx="527050" cy="52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261758" y="1144910"/>
            <a:ext cx="9504362" cy="86409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 bwMode="auto">
          <a:xfrm>
            <a:off x="967408" y="3593182"/>
            <a:ext cx="407926" cy="495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A37887-A0BA-463F-8E23-C650EE5F6992}" type="slidenum">
              <a:rPr lang="es-ES_tradnl" smtClean="0"/>
              <a:pPr>
                <a:defRPr/>
              </a:pPr>
              <a:t>9</a:t>
            </a:fld>
            <a:endParaRPr lang="es-ES_tradnl"/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1480244" y="5628376"/>
            <a:ext cx="813752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016000"/>
            <a:r>
              <a:rPr lang="es-ES_tradnl" b="1" dirty="0" smtClean="0">
                <a:solidFill>
                  <a:srgbClr val="C00000"/>
                </a:solidFill>
              </a:rPr>
              <a:t>1.400 empresas </a:t>
            </a:r>
            <a:r>
              <a:rPr lang="es-ES_tradnl" sz="1800" dirty="0" smtClean="0"/>
              <a:t>que emplean a más de </a:t>
            </a:r>
            <a:r>
              <a:rPr lang="es-ES_tradnl" b="1" dirty="0" smtClean="0"/>
              <a:t>44.000 personas</a:t>
            </a:r>
            <a:r>
              <a:rPr lang="es-ES_tradnl" sz="1800" dirty="0" smtClean="0"/>
              <a:t>, de los cuales más de 12.000 son empleos directos.</a:t>
            </a:r>
            <a:endParaRPr lang="es-ES" sz="1800" dirty="0"/>
          </a:p>
        </p:txBody>
      </p:sp>
      <p:pic>
        <p:nvPicPr>
          <p:cNvPr id="26" name="Picture 16" descr="Sin-título-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75" y="5609406"/>
            <a:ext cx="6477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1 CuadroTexto"/>
          <p:cNvSpPr txBox="1">
            <a:spLocks noChangeArrowheads="1"/>
          </p:cNvSpPr>
          <p:nvPr/>
        </p:nvSpPr>
        <p:spPr bwMode="auto">
          <a:xfrm>
            <a:off x="1480244" y="4505396"/>
            <a:ext cx="82089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" sz="1800" dirty="0"/>
              <a:t>Hemos </a:t>
            </a:r>
            <a:r>
              <a:rPr lang="es-ES" sz="1800" b="1" dirty="0">
                <a:solidFill>
                  <a:srgbClr val="C00000"/>
                </a:solidFill>
              </a:rPr>
              <a:t>reducido el 42% </a:t>
            </a:r>
            <a:r>
              <a:rPr lang="es-ES" sz="1800" dirty="0"/>
              <a:t>las</a:t>
            </a:r>
            <a:r>
              <a:rPr lang="es-ES" sz="1800" b="1" dirty="0"/>
              <a:t> emisiones de CO2 </a:t>
            </a:r>
            <a:r>
              <a:rPr lang="es-ES" sz="1800" dirty="0"/>
              <a:t>por cada unidad eléctrica producida respecto al año </a:t>
            </a:r>
            <a:r>
              <a:rPr lang="es-ES" sz="1800" dirty="0" smtClean="0"/>
              <a:t>2000</a:t>
            </a:r>
            <a:endParaRPr lang="es-ES_tradnl" sz="1800" b="1" dirty="0"/>
          </a:p>
        </p:txBody>
      </p:sp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295294" y="3029610"/>
            <a:ext cx="9504362" cy="114254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29" name="28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95" y="4470740"/>
            <a:ext cx="664636" cy="654086"/>
          </a:xfrm>
          <a:prstGeom prst="rect">
            <a:avLst/>
          </a:prstGeom>
        </p:spPr>
      </p:pic>
      <p:sp>
        <p:nvSpPr>
          <p:cNvPr id="30" name="Rectangle 17"/>
          <p:cNvSpPr>
            <a:spLocks noChangeArrowheads="1"/>
          </p:cNvSpPr>
          <p:nvPr/>
        </p:nvSpPr>
        <p:spPr bwMode="auto">
          <a:xfrm>
            <a:off x="287181" y="5339531"/>
            <a:ext cx="9504362" cy="1016248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064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1136</Words>
  <Application>Microsoft Office PowerPoint</Application>
  <PresentationFormat>Personalizado</PresentationFormat>
  <Paragraphs>164</Paragraphs>
  <Slides>20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2" baseType="lpstr">
      <vt:lpstr>Diseño personalizado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Company>Windows 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WinuE</dc:creator>
  <cp:lastModifiedBy>Hector Jimenez Cobo</cp:lastModifiedBy>
  <cp:revision>135</cp:revision>
  <cp:lastPrinted>2013-09-16T10:19:05Z</cp:lastPrinted>
  <dcterms:created xsi:type="dcterms:W3CDTF">2009-03-19T09:37:43Z</dcterms:created>
  <dcterms:modified xsi:type="dcterms:W3CDTF">2013-09-17T09:07:47Z</dcterms:modified>
</cp:coreProperties>
</file>