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3" r:id="rId18"/>
    <p:sldId id="271" r:id="rId19"/>
  </p:sldIdLst>
  <p:sldSz cx="12192000" cy="6858000"/>
  <p:notesSz cx="12192000" cy="6858000"/>
  <p:embeddedFontLst>
    <p:embeddedFont>
      <p:font typeface="Poppins Light" panose="020B0604020202020204" charset="0"/>
      <p:regular r:id="rId20"/>
      <p:italic r:id="rId21"/>
    </p:embeddedFont>
    <p:embeddedFont>
      <p:font typeface="Poppins SemiBold" panose="020B0604020202020204" charset="0"/>
      <p:bold r:id="rId22"/>
      <p:boldItalic r:id="rId23"/>
    </p:embeddedFont>
    <p:embeddedFont>
      <p:font typeface="Wotfard Medium" panose="020B0604020202020204" charset="0"/>
      <p:regular r:id="rId24"/>
    </p:embeddedFont>
    <p:embeddedFont>
      <p:font typeface="Titillium" panose="020B0604020202020204" charset="0"/>
      <p:regular r:id="rId25"/>
      <p:bold r:id="rId26"/>
      <p:italic r:id="rId27"/>
      <p:boldItalic r:id="rId28"/>
    </p:embeddedFont>
    <p:embeddedFont>
      <p:font typeface="Poppins ExtraLight" panose="020B0604020202020204" charset="0"/>
      <p:regular r:id="rId29"/>
      <p:italic r:id="rId30"/>
    </p:embeddedFont>
    <p:embeddedFont>
      <p:font typeface="Poppins Medium" panose="020B0604020202020204" charset="0"/>
      <p:regular r:id="rId31"/>
      <p:italic r:id="rId32"/>
    </p:embeddedFont>
    <p:embeddedFont>
      <p:font typeface="Poppins Black" panose="020B0604020202020204" charset="0"/>
      <p:bold r:id="rId33"/>
      <p:boldItalic r:id="rId34"/>
    </p:embeddedFont>
    <p:embeddedFont>
      <p:font typeface="Poppins ExtraBold" panose="020B0604020202020204" charset="0"/>
      <p:bold r:id="rId35"/>
      <p:boldItalic r:id="rId36"/>
    </p:embeddedFont>
  </p:embeddedFontLst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700" y="4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heme" Target="theme/them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17.png"/><Relationship Id="rId9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578099" y="0"/>
            <a:ext cx="1955800" cy="6858000"/>
          </a:xfrm>
          <a:custGeom>
            <a:avLst/>
            <a:gdLst/>
            <a:ahLst/>
            <a:cxnLst/>
            <a:rect l="l" t="t" r="r" b="b"/>
            <a:pathLst>
              <a:path w="1955800" h="6858000">
                <a:moveTo>
                  <a:pt x="1955800" y="0"/>
                </a:moveTo>
                <a:lnTo>
                  <a:pt x="0" y="0"/>
                </a:lnTo>
                <a:lnTo>
                  <a:pt x="0" y="6858000"/>
                </a:lnTo>
                <a:lnTo>
                  <a:pt x="1955800" y="6858000"/>
                </a:lnTo>
                <a:lnTo>
                  <a:pt x="1955800" y="0"/>
                </a:lnTo>
                <a:close/>
              </a:path>
            </a:pathLst>
          </a:custGeom>
          <a:solidFill>
            <a:srgbClr val="FF443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00" y="11264"/>
            <a:ext cx="3741661" cy="684673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499" y="3500767"/>
            <a:ext cx="80111" cy="78905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12" y="3500767"/>
            <a:ext cx="80111" cy="78905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123" y="3500767"/>
            <a:ext cx="80111" cy="78905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48" y="3500767"/>
            <a:ext cx="80098" cy="78905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73" y="3500767"/>
            <a:ext cx="80098" cy="78905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586" y="3500767"/>
            <a:ext cx="80111" cy="78905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398" y="3500767"/>
            <a:ext cx="80111" cy="78905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211" y="3500767"/>
            <a:ext cx="80111" cy="78905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6" y="3500767"/>
            <a:ext cx="80111" cy="78905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3500768"/>
            <a:ext cx="69964" cy="78905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499" y="3349757"/>
            <a:ext cx="80111" cy="78905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12" y="3349757"/>
            <a:ext cx="80111" cy="78905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123" y="3349757"/>
            <a:ext cx="80111" cy="78905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48" y="3349757"/>
            <a:ext cx="80098" cy="78905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73" y="3349757"/>
            <a:ext cx="80098" cy="78905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586" y="3349757"/>
            <a:ext cx="80111" cy="78905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398" y="3349757"/>
            <a:ext cx="80111" cy="78905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211" y="3349757"/>
            <a:ext cx="80111" cy="78905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6" y="3349757"/>
            <a:ext cx="80111" cy="78905"/>
          </a:xfrm>
          <a:prstGeom prst="rect">
            <a:avLst/>
          </a:prstGeom>
        </p:spPr>
      </p:pic>
      <p:pic>
        <p:nvPicPr>
          <p:cNvPr id="37" name="bg object 37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3349755"/>
            <a:ext cx="69964" cy="78905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499" y="3198746"/>
            <a:ext cx="80111" cy="78905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12" y="3198746"/>
            <a:ext cx="80111" cy="78905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123" y="3198746"/>
            <a:ext cx="80111" cy="78905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48" y="3198746"/>
            <a:ext cx="80098" cy="78905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73" y="3198746"/>
            <a:ext cx="80098" cy="78905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398" y="3198746"/>
            <a:ext cx="80111" cy="78905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586" y="3198746"/>
            <a:ext cx="80111" cy="78905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6" y="3198746"/>
            <a:ext cx="80111" cy="78905"/>
          </a:xfrm>
          <a:prstGeom prst="rect">
            <a:avLst/>
          </a:prstGeom>
        </p:spPr>
      </p:pic>
      <p:pic>
        <p:nvPicPr>
          <p:cNvPr id="46" name="bg object 46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211" y="3198746"/>
            <a:ext cx="80111" cy="78905"/>
          </a:xfrm>
          <a:prstGeom prst="rect">
            <a:avLst/>
          </a:prstGeom>
        </p:spPr>
      </p:pic>
      <p:pic>
        <p:nvPicPr>
          <p:cNvPr id="47" name="bg object 47"/>
          <p:cNvPicPr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3198742"/>
            <a:ext cx="69964" cy="78905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499" y="3047734"/>
            <a:ext cx="80111" cy="78905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12" y="3047734"/>
            <a:ext cx="80111" cy="78905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123" y="3047734"/>
            <a:ext cx="80111" cy="78905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948" y="3047734"/>
            <a:ext cx="80098" cy="78905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73" y="3047734"/>
            <a:ext cx="80098" cy="78905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586" y="3047734"/>
            <a:ext cx="80111" cy="78905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398" y="3047734"/>
            <a:ext cx="80111" cy="78905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211" y="3047734"/>
            <a:ext cx="80111" cy="78905"/>
          </a:xfrm>
          <a:prstGeom prst="rect">
            <a:avLst/>
          </a:prstGeom>
        </p:spPr>
      </p:pic>
      <p:pic>
        <p:nvPicPr>
          <p:cNvPr id="56" name="bg object 56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6" y="3047734"/>
            <a:ext cx="80111" cy="78905"/>
          </a:xfrm>
          <a:prstGeom prst="rect">
            <a:avLst/>
          </a:prstGeom>
        </p:spPr>
      </p:pic>
      <p:pic>
        <p:nvPicPr>
          <p:cNvPr id="57" name="bg object 57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" y="3047729"/>
            <a:ext cx="69964" cy="78917"/>
          </a:xfrm>
          <a:prstGeom prst="rect">
            <a:avLst/>
          </a:prstGeom>
        </p:spPr>
      </p:pic>
      <p:sp>
        <p:nvSpPr>
          <p:cNvPr id="58" name="bg object 58"/>
          <p:cNvSpPr/>
          <p:nvPr/>
        </p:nvSpPr>
        <p:spPr>
          <a:xfrm>
            <a:off x="0" y="2373221"/>
            <a:ext cx="1315720" cy="1874520"/>
          </a:xfrm>
          <a:custGeom>
            <a:avLst/>
            <a:gdLst/>
            <a:ahLst/>
            <a:cxnLst/>
            <a:rect l="l" t="t" r="r" b="b"/>
            <a:pathLst>
              <a:path w="1315720" h="1874520">
                <a:moveTo>
                  <a:pt x="378385" y="1874024"/>
                </a:moveTo>
                <a:lnTo>
                  <a:pt x="330166" y="1872805"/>
                </a:lnTo>
                <a:lnTo>
                  <a:pt x="282580" y="1869186"/>
                </a:lnTo>
                <a:lnTo>
                  <a:pt x="235686" y="1863228"/>
                </a:lnTo>
                <a:lnTo>
                  <a:pt x="189543" y="1854987"/>
                </a:lnTo>
                <a:lnTo>
                  <a:pt x="144210" y="1844524"/>
                </a:lnTo>
                <a:lnTo>
                  <a:pt x="99744" y="1831898"/>
                </a:lnTo>
                <a:lnTo>
                  <a:pt x="56207" y="1817166"/>
                </a:lnTo>
                <a:lnTo>
                  <a:pt x="13655" y="1800388"/>
                </a:lnTo>
                <a:lnTo>
                  <a:pt x="0" y="1794215"/>
                </a:lnTo>
              </a:path>
              <a:path w="1315720" h="1874520">
                <a:moveTo>
                  <a:pt x="0" y="79807"/>
                </a:moveTo>
                <a:lnTo>
                  <a:pt x="56207" y="56856"/>
                </a:lnTo>
                <a:lnTo>
                  <a:pt x="99744" y="42125"/>
                </a:lnTo>
                <a:lnTo>
                  <a:pt x="144210" y="29499"/>
                </a:lnTo>
                <a:lnTo>
                  <a:pt x="189543" y="19036"/>
                </a:lnTo>
                <a:lnTo>
                  <a:pt x="235686" y="10796"/>
                </a:lnTo>
                <a:lnTo>
                  <a:pt x="282580" y="4837"/>
                </a:lnTo>
                <a:lnTo>
                  <a:pt x="330166" y="1219"/>
                </a:lnTo>
                <a:lnTo>
                  <a:pt x="378385" y="0"/>
                </a:lnTo>
                <a:lnTo>
                  <a:pt x="426603" y="1219"/>
                </a:lnTo>
                <a:lnTo>
                  <a:pt x="474189" y="4837"/>
                </a:lnTo>
                <a:lnTo>
                  <a:pt x="521083" y="10796"/>
                </a:lnTo>
                <a:lnTo>
                  <a:pt x="567226" y="19036"/>
                </a:lnTo>
                <a:lnTo>
                  <a:pt x="612560" y="29499"/>
                </a:lnTo>
                <a:lnTo>
                  <a:pt x="657025" y="42125"/>
                </a:lnTo>
                <a:lnTo>
                  <a:pt x="700562" y="56856"/>
                </a:lnTo>
                <a:lnTo>
                  <a:pt x="743114" y="73633"/>
                </a:lnTo>
                <a:lnTo>
                  <a:pt x="784620" y="92398"/>
                </a:lnTo>
                <a:lnTo>
                  <a:pt x="825023" y="113090"/>
                </a:lnTo>
                <a:lnTo>
                  <a:pt x="864262" y="135652"/>
                </a:lnTo>
                <a:lnTo>
                  <a:pt x="902280" y="160024"/>
                </a:lnTo>
                <a:lnTo>
                  <a:pt x="939017" y="186148"/>
                </a:lnTo>
                <a:lnTo>
                  <a:pt x="974415" y="213964"/>
                </a:lnTo>
                <a:lnTo>
                  <a:pt x="1008414" y="243415"/>
                </a:lnTo>
                <a:lnTo>
                  <a:pt x="1040956" y="274440"/>
                </a:lnTo>
                <a:lnTo>
                  <a:pt x="1071982" y="306982"/>
                </a:lnTo>
                <a:lnTo>
                  <a:pt x="1101433" y="340980"/>
                </a:lnTo>
                <a:lnTo>
                  <a:pt x="1129250" y="376378"/>
                </a:lnTo>
                <a:lnTo>
                  <a:pt x="1155375" y="413114"/>
                </a:lnTo>
                <a:lnTo>
                  <a:pt x="1179748" y="451131"/>
                </a:lnTo>
                <a:lnTo>
                  <a:pt x="1202310" y="490370"/>
                </a:lnTo>
                <a:lnTo>
                  <a:pt x="1223003" y="530772"/>
                </a:lnTo>
                <a:lnTo>
                  <a:pt x="1241767" y="572278"/>
                </a:lnTo>
                <a:lnTo>
                  <a:pt x="1258545" y="614829"/>
                </a:lnTo>
                <a:lnTo>
                  <a:pt x="1273277" y="658367"/>
                </a:lnTo>
                <a:lnTo>
                  <a:pt x="1285903" y="702831"/>
                </a:lnTo>
                <a:lnTo>
                  <a:pt x="1296366" y="748165"/>
                </a:lnTo>
                <a:lnTo>
                  <a:pt x="1304607" y="794307"/>
                </a:lnTo>
                <a:lnTo>
                  <a:pt x="1310566" y="841201"/>
                </a:lnTo>
                <a:lnTo>
                  <a:pt x="1314184" y="888787"/>
                </a:lnTo>
                <a:lnTo>
                  <a:pt x="1315403" y="937006"/>
                </a:lnTo>
                <a:lnTo>
                  <a:pt x="1314184" y="985224"/>
                </a:lnTo>
                <a:lnTo>
                  <a:pt x="1310566" y="1032810"/>
                </a:lnTo>
                <a:lnTo>
                  <a:pt x="1304607" y="1079704"/>
                </a:lnTo>
                <a:lnTo>
                  <a:pt x="1296366" y="1125847"/>
                </a:lnTo>
                <a:lnTo>
                  <a:pt x="1285903" y="1171181"/>
                </a:lnTo>
                <a:lnTo>
                  <a:pt x="1273277" y="1215646"/>
                </a:lnTo>
                <a:lnTo>
                  <a:pt x="1258545" y="1259183"/>
                </a:lnTo>
                <a:lnTo>
                  <a:pt x="1241767" y="1301735"/>
                </a:lnTo>
                <a:lnTo>
                  <a:pt x="1223003" y="1343241"/>
                </a:lnTo>
                <a:lnTo>
                  <a:pt x="1202310" y="1383644"/>
                </a:lnTo>
                <a:lnTo>
                  <a:pt x="1179748" y="1422883"/>
                </a:lnTo>
                <a:lnTo>
                  <a:pt x="1155375" y="1460901"/>
                </a:lnTo>
                <a:lnTo>
                  <a:pt x="1129250" y="1497638"/>
                </a:lnTo>
                <a:lnTo>
                  <a:pt x="1101433" y="1533036"/>
                </a:lnTo>
                <a:lnTo>
                  <a:pt x="1071982" y="1567035"/>
                </a:lnTo>
                <a:lnTo>
                  <a:pt x="1040956" y="1599577"/>
                </a:lnTo>
                <a:lnTo>
                  <a:pt x="1008414" y="1630603"/>
                </a:lnTo>
                <a:lnTo>
                  <a:pt x="974415" y="1660054"/>
                </a:lnTo>
                <a:lnTo>
                  <a:pt x="939017" y="1687871"/>
                </a:lnTo>
                <a:lnTo>
                  <a:pt x="902280" y="1713996"/>
                </a:lnTo>
                <a:lnTo>
                  <a:pt x="864262" y="1738368"/>
                </a:lnTo>
                <a:lnTo>
                  <a:pt x="825023" y="1760931"/>
                </a:lnTo>
                <a:lnTo>
                  <a:pt x="784620" y="1781624"/>
                </a:lnTo>
                <a:lnTo>
                  <a:pt x="743114" y="1800388"/>
                </a:lnTo>
                <a:lnTo>
                  <a:pt x="700562" y="1817166"/>
                </a:lnTo>
                <a:lnTo>
                  <a:pt x="657025" y="1831898"/>
                </a:lnTo>
                <a:lnTo>
                  <a:pt x="612560" y="1844524"/>
                </a:lnTo>
                <a:lnTo>
                  <a:pt x="567226" y="1854987"/>
                </a:lnTo>
                <a:lnTo>
                  <a:pt x="521083" y="1863228"/>
                </a:lnTo>
                <a:lnTo>
                  <a:pt x="474189" y="1869186"/>
                </a:lnTo>
                <a:lnTo>
                  <a:pt x="426603" y="1872805"/>
                </a:lnTo>
                <a:lnTo>
                  <a:pt x="378385" y="1874024"/>
                </a:lnTo>
              </a:path>
            </a:pathLst>
          </a:custGeom>
          <a:ln w="6108">
            <a:solidFill>
              <a:srgbClr val="FF44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9" name="bg object 59"/>
          <p:cNvPicPr/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069" y="304165"/>
            <a:ext cx="1289276" cy="355941"/>
          </a:xfrm>
          <a:prstGeom prst="rect">
            <a:avLst/>
          </a:prstGeom>
        </p:spPr>
      </p:pic>
      <p:pic>
        <p:nvPicPr>
          <p:cNvPr id="60" name="bg object 60"/>
          <p:cNvPicPr/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245" y="6408287"/>
            <a:ext cx="420403" cy="220179"/>
          </a:xfrm>
          <a:prstGeom prst="rect">
            <a:avLst/>
          </a:prstGeom>
        </p:spPr>
      </p:pic>
      <p:pic>
        <p:nvPicPr>
          <p:cNvPr id="61" name="bg object 61"/>
          <p:cNvPicPr/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6051" y="6408287"/>
            <a:ext cx="420403" cy="220179"/>
          </a:xfrm>
          <a:prstGeom prst="rect">
            <a:avLst/>
          </a:prstGeom>
        </p:spPr>
      </p:pic>
      <p:sp>
        <p:nvSpPr>
          <p:cNvPr id="62" name="bg object 62"/>
          <p:cNvSpPr/>
          <p:nvPr/>
        </p:nvSpPr>
        <p:spPr>
          <a:xfrm>
            <a:off x="1570603" y="2349500"/>
            <a:ext cx="5191125" cy="4508500"/>
          </a:xfrm>
          <a:custGeom>
            <a:avLst/>
            <a:gdLst/>
            <a:ahLst/>
            <a:cxnLst/>
            <a:rect l="l" t="t" r="r" b="b"/>
            <a:pathLst>
              <a:path w="5191125" h="4508500">
                <a:moveTo>
                  <a:pt x="3301574" y="1879600"/>
                </a:moveTo>
                <a:lnTo>
                  <a:pt x="1606456" y="1879600"/>
                </a:lnTo>
                <a:lnTo>
                  <a:pt x="1609452" y="1905000"/>
                </a:lnTo>
                <a:lnTo>
                  <a:pt x="1608128" y="1917700"/>
                </a:lnTo>
                <a:lnTo>
                  <a:pt x="1601700" y="1930400"/>
                </a:lnTo>
                <a:lnTo>
                  <a:pt x="1589387" y="1955800"/>
                </a:lnTo>
                <a:lnTo>
                  <a:pt x="1554690" y="1981200"/>
                </a:lnTo>
                <a:lnTo>
                  <a:pt x="1518512" y="2019300"/>
                </a:lnTo>
                <a:lnTo>
                  <a:pt x="1481039" y="2044700"/>
                </a:lnTo>
                <a:lnTo>
                  <a:pt x="1442453" y="2070100"/>
                </a:lnTo>
                <a:lnTo>
                  <a:pt x="1402938" y="2095500"/>
                </a:lnTo>
                <a:lnTo>
                  <a:pt x="1362679" y="2120900"/>
                </a:lnTo>
                <a:lnTo>
                  <a:pt x="1313509" y="2146300"/>
                </a:lnTo>
                <a:lnTo>
                  <a:pt x="1214557" y="2209800"/>
                </a:lnTo>
                <a:lnTo>
                  <a:pt x="1165372" y="2235200"/>
                </a:lnTo>
                <a:lnTo>
                  <a:pt x="822650" y="2438400"/>
                </a:lnTo>
                <a:lnTo>
                  <a:pt x="781138" y="2476500"/>
                </a:lnTo>
                <a:lnTo>
                  <a:pt x="659217" y="2552700"/>
                </a:lnTo>
                <a:lnTo>
                  <a:pt x="619250" y="2590800"/>
                </a:lnTo>
                <a:lnTo>
                  <a:pt x="579521" y="2616200"/>
                </a:lnTo>
                <a:lnTo>
                  <a:pt x="536641" y="2654300"/>
                </a:lnTo>
                <a:lnTo>
                  <a:pt x="494346" y="2679700"/>
                </a:lnTo>
                <a:lnTo>
                  <a:pt x="368371" y="2794000"/>
                </a:lnTo>
                <a:lnTo>
                  <a:pt x="356394" y="2794000"/>
                </a:lnTo>
                <a:lnTo>
                  <a:pt x="343909" y="2806700"/>
                </a:lnTo>
                <a:lnTo>
                  <a:pt x="331736" y="2819400"/>
                </a:lnTo>
                <a:lnTo>
                  <a:pt x="320695" y="2819400"/>
                </a:lnTo>
                <a:lnTo>
                  <a:pt x="270035" y="2870200"/>
                </a:lnTo>
                <a:lnTo>
                  <a:pt x="226080" y="2933700"/>
                </a:lnTo>
                <a:lnTo>
                  <a:pt x="204576" y="2984500"/>
                </a:lnTo>
                <a:lnTo>
                  <a:pt x="195130" y="3035300"/>
                </a:lnTo>
                <a:lnTo>
                  <a:pt x="189382" y="3086100"/>
                </a:lnTo>
                <a:lnTo>
                  <a:pt x="181213" y="3124200"/>
                </a:lnTo>
                <a:lnTo>
                  <a:pt x="172436" y="3175000"/>
                </a:lnTo>
                <a:lnTo>
                  <a:pt x="164866" y="3213100"/>
                </a:lnTo>
                <a:lnTo>
                  <a:pt x="161734" y="3251200"/>
                </a:lnTo>
                <a:lnTo>
                  <a:pt x="159834" y="3276600"/>
                </a:lnTo>
                <a:lnTo>
                  <a:pt x="159148" y="3302000"/>
                </a:lnTo>
                <a:lnTo>
                  <a:pt x="159659" y="3327400"/>
                </a:lnTo>
                <a:lnTo>
                  <a:pt x="157735" y="3365500"/>
                </a:lnTo>
                <a:lnTo>
                  <a:pt x="142461" y="3429000"/>
                </a:lnTo>
                <a:lnTo>
                  <a:pt x="135136" y="3467100"/>
                </a:lnTo>
                <a:lnTo>
                  <a:pt x="118197" y="3568700"/>
                </a:lnTo>
                <a:lnTo>
                  <a:pt x="110018" y="3619500"/>
                </a:lnTo>
                <a:lnTo>
                  <a:pt x="102420" y="3670300"/>
                </a:lnTo>
                <a:lnTo>
                  <a:pt x="96075" y="3733800"/>
                </a:lnTo>
                <a:lnTo>
                  <a:pt x="93414" y="3759200"/>
                </a:lnTo>
                <a:lnTo>
                  <a:pt x="89835" y="3797300"/>
                </a:lnTo>
                <a:lnTo>
                  <a:pt x="85962" y="3810000"/>
                </a:lnTo>
                <a:lnTo>
                  <a:pt x="81002" y="3835400"/>
                </a:lnTo>
                <a:lnTo>
                  <a:pt x="75651" y="3860800"/>
                </a:lnTo>
                <a:lnTo>
                  <a:pt x="70607" y="3886200"/>
                </a:lnTo>
                <a:lnTo>
                  <a:pt x="67782" y="3898900"/>
                </a:lnTo>
                <a:lnTo>
                  <a:pt x="65209" y="3911600"/>
                </a:lnTo>
                <a:lnTo>
                  <a:pt x="62713" y="3924300"/>
                </a:lnTo>
                <a:lnTo>
                  <a:pt x="60117" y="3937000"/>
                </a:lnTo>
                <a:lnTo>
                  <a:pt x="58717" y="3949700"/>
                </a:lnTo>
                <a:lnTo>
                  <a:pt x="57242" y="3949700"/>
                </a:lnTo>
                <a:lnTo>
                  <a:pt x="55607" y="3962400"/>
                </a:lnTo>
                <a:lnTo>
                  <a:pt x="53729" y="3975100"/>
                </a:lnTo>
                <a:lnTo>
                  <a:pt x="44211" y="4000500"/>
                </a:lnTo>
                <a:lnTo>
                  <a:pt x="34798" y="4038600"/>
                </a:lnTo>
                <a:lnTo>
                  <a:pt x="24705" y="4076700"/>
                </a:lnTo>
                <a:lnTo>
                  <a:pt x="13152" y="4114800"/>
                </a:lnTo>
                <a:lnTo>
                  <a:pt x="4955" y="4140200"/>
                </a:lnTo>
                <a:lnTo>
                  <a:pt x="2563" y="4178300"/>
                </a:lnTo>
                <a:lnTo>
                  <a:pt x="3129" y="4203700"/>
                </a:lnTo>
                <a:lnTo>
                  <a:pt x="3805" y="4241800"/>
                </a:lnTo>
                <a:lnTo>
                  <a:pt x="5399" y="4254500"/>
                </a:lnTo>
                <a:lnTo>
                  <a:pt x="9155" y="4279900"/>
                </a:lnTo>
                <a:lnTo>
                  <a:pt x="13163" y="4292600"/>
                </a:lnTo>
                <a:lnTo>
                  <a:pt x="15514" y="4318000"/>
                </a:lnTo>
                <a:lnTo>
                  <a:pt x="16623" y="4343400"/>
                </a:lnTo>
                <a:lnTo>
                  <a:pt x="16467" y="4368800"/>
                </a:lnTo>
                <a:lnTo>
                  <a:pt x="13453" y="4394200"/>
                </a:lnTo>
                <a:lnTo>
                  <a:pt x="5989" y="4406900"/>
                </a:lnTo>
                <a:lnTo>
                  <a:pt x="4529" y="4419600"/>
                </a:lnTo>
                <a:lnTo>
                  <a:pt x="3640" y="4419600"/>
                </a:lnTo>
                <a:lnTo>
                  <a:pt x="2340" y="4457700"/>
                </a:lnTo>
                <a:lnTo>
                  <a:pt x="1244" y="4483100"/>
                </a:lnTo>
                <a:lnTo>
                  <a:pt x="0" y="4508500"/>
                </a:lnTo>
                <a:lnTo>
                  <a:pt x="5190518" y="4508500"/>
                </a:lnTo>
                <a:lnTo>
                  <a:pt x="5183721" y="4483100"/>
                </a:lnTo>
                <a:lnTo>
                  <a:pt x="5171538" y="4432300"/>
                </a:lnTo>
                <a:lnTo>
                  <a:pt x="5159109" y="4381500"/>
                </a:lnTo>
                <a:lnTo>
                  <a:pt x="5146136" y="4318000"/>
                </a:lnTo>
                <a:lnTo>
                  <a:pt x="5137716" y="4292600"/>
                </a:lnTo>
                <a:lnTo>
                  <a:pt x="5128571" y="4254500"/>
                </a:lnTo>
                <a:lnTo>
                  <a:pt x="5118642" y="4229100"/>
                </a:lnTo>
                <a:lnTo>
                  <a:pt x="5107871" y="4191000"/>
                </a:lnTo>
                <a:lnTo>
                  <a:pt x="5096855" y="4165600"/>
                </a:lnTo>
                <a:lnTo>
                  <a:pt x="5084756" y="4140200"/>
                </a:lnTo>
                <a:lnTo>
                  <a:pt x="5072369" y="4102100"/>
                </a:lnTo>
                <a:lnTo>
                  <a:pt x="5048655" y="4051300"/>
                </a:lnTo>
                <a:lnTo>
                  <a:pt x="5037129" y="4013200"/>
                </a:lnTo>
                <a:lnTo>
                  <a:pt x="5025980" y="3987800"/>
                </a:lnTo>
                <a:lnTo>
                  <a:pt x="5015276" y="3962400"/>
                </a:lnTo>
                <a:lnTo>
                  <a:pt x="5008470" y="3937000"/>
                </a:lnTo>
                <a:lnTo>
                  <a:pt x="5002457" y="3911600"/>
                </a:lnTo>
                <a:lnTo>
                  <a:pt x="4996293" y="3886200"/>
                </a:lnTo>
                <a:lnTo>
                  <a:pt x="4989037" y="3873500"/>
                </a:lnTo>
                <a:lnTo>
                  <a:pt x="4971982" y="3822700"/>
                </a:lnTo>
                <a:lnTo>
                  <a:pt x="4955877" y="3771900"/>
                </a:lnTo>
                <a:lnTo>
                  <a:pt x="4939844" y="3721100"/>
                </a:lnTo>
                <a:lnTo>
                  <a:pt x="4923002" y="3683000"/>
                </a:lnTo>
                <a:lnTo>
                  <a:pt x="4904472" y="3632200"/>
                </a:lnTo>
                <a:lnTo>
                  <a:pt x="4883373" y="3581400"/>
                </a:lnTo>
                <a:lnTo>
                  <a:pt x="4863402" y="3543300"/>
                </a:lnTo>
                <a:lnTo>
                  <a:pt x="4844784" y="3492500"/>
                </a:lnTo>
                <a:lnTo>
                  <a:pt x="4827175" y="3454400"/>
                </a:lnTo>
                <a:lnTo>
                  <a:pt x="4810228" y="3403600"/>
                </a:lnTo>
                <a:lnTo>
                  <a:pt x="4793597" y="3365500"/>
                </a:lnTo>
                <a:lnTo>
                  <a:pt x="4778177" y="3327400"/>
                </a:lnTo>
                <a:lnTo>
                  <a:pt x="4763873" y="3276600"/>
                </a:lnTo>
                <a:lnTo>
                  <a:pt x="4750045" y="3238500"/>
                </a:lnTo>
                <a:lnTo>
                  <a:pt x="4736053" y="3187700"/>
                </a:lnTo>
                <a:lnTo>
                  <a:pt x="4716700" y="3136900"/>
                </a:lnTo>
                <a:lnTo>
                  <a:pt x="4706919" y="3098800"/>
                </a:lnTo>
                <a:lnTo>
                  <a:pt x="4696937" y="3073400"/>
                </a:lnTo>
                <a:lnTo>
                  <a:pt x="4680951" y="3022600"/>
                </a:lnTo>
                <a:lnTo>
                  <a:pt x="4662293" y="2984500"/>
                </a:lnTo>
                <a:lnTo>
                  <a:pt x="4639571" y="2946400"/>
                </a:lnTo>
                <a:lnTo>
                  <a:pt x="4611390" y="2908300"/>
                </a:lnTo>
                <a:lnTo>
                  <a:pt x="4604469" y="2895600"/>
                </a:lnTo>
                <a:lnTo>
                  <a:pt x="4598066" y="2895600"/>
                </a:lnTo>
                <a:lnTo>
                  <a:pt x="4592375" y="2882900"/>
                </a:lnTo>
                <a:lnTo>
                  <a:pt x="4587590" y="2870200"/>
                </a:lnTo>
                <a:lnTo>
                  <a:pt x="4568142" y="2832100"/>
                </a:lnTo>
                <a:lnTo>
                  <a:pt x="4529368" y="2730500"/>
                </a:lnTo>
                <a:lnTo>
                  <a:pt x="4510106" y="2692400"/>
                </a:lnTo>
                <a:lnTo>
                  <a:pt x="4490969" y="2641600"/>
                </a:lnTo>
                <a:lnTo>
                  <a:pt x="4471989" y="2603500"/>
                </a:lnTo>
                <a:lnTo>
                  <a:pt x="4453199" y="2552700"/>
                </a:lnTo>
                <a:lnTo>
                  <a:pt x="4442051" y="2527300"/>
                </a:lnTo>
                <a:lnTo>
                  <a:pt x="4432146" y="2501900"/>
                </a:lnTo>
                <a:lnTo>
                  <a:pt x="4422359" y="2463800"/>
                </a:lnTo>
                <a:lnTo>
                  <a:pt x="4411568" y="2438400"/>
                </a:lnTo>
                <a:lnTo>
                  <a:pt x="4403009" y="2413000"/>
                </a:lnTo>
                <a:lnTo>
                  <a:pt x="4393282" y="2400300"/>
                </a:lnTo>
                <a:lnTo>
                  <a:pt x="4382995" y="2374900"/>
                </a:lnTo>
                <a:lnTo>
                  <a:pt x="4372757" y="2362200"/>
                </a:lnTo>
                <a:lnTo>
                  <a:pt x="4332405" y="2286000"/>
                </a:lnTo>
                <a:lnTo>
                  <a:pt x="4311723" y="2247900"/>
                </a:lnTo>
                <a:lnTo>
                  <a:pt x="4289852" y="2209800"/>
                </a:lnTo>
                <a:lnTo>
                  <a:pt x="4266000" y="2171700"/>
                </a:lnTo>
                <a:lnTo>
                  <a:pt x="4239015" y="2133600"/>
                </a:lnTo>
                <a:lnTo>
                  <a:pt x="4207375" y="2108200"/>
                </a:lnTo>
                <a:lnTo>
                  <a:pt x="4169557" y="2082800"/>
                </a:lnTo>
                <a:lnTo>
                  <a:pt x="4127392" y="2057400"/>
                </a:lnTo>
                <a:lnTo>
                  <a:pt x="3998374" y="2019300"/>
                </a:lnTo>
                <a:lnTo>
                  <a:pt x="3852489" y="1968500"/>
                </a:lnTo>
                <a:lnTo>
                  <a:pt x="3705887" y="1930400"/>
                </a:lnTo>
                <a:lnTo>
                  <a:pt x="3655639" y="1930400"/>
                </a:lnTo>
                <a:lnTo>
                  <a:pt x="3618718" y="1917700"/>
                </a:lnTo>
                <a:lnTo>
                  <a:pt x="3544975" y="1917700"/>
                </a:lnTo>
                <a:lnTo>
                  <a:pt x="3508154" y="1905000"/>
                </a:lnTo>
                <a:lnTo>
                  <a:pt x="3428895" y="1905000"/>
                </a:lnTo>
                <a:lnTo>
                  <a:pt x="3389334" y="1892300"/>
                </a:lnTo>
                <a:lnTo>
                  <a:pt x="3349874" y="1892300"/>
                </a:lnTo>
                <a:lnTo>
                  <a:pt x="3301574" y="1879600"/>
                </a:lnTo>
                <a:close/>
              </a:path>
              <a:path w="5191125" h="4508500">
                <a:moveTo>
                  <a:pt x="2944833" y="406400"/>
                </a:moveTo>
                <a:lnTo>
                  <a:pt x="1466721" y="406400"/>
                </a:lnTo>
                <a:lnTo>
                  <a:pt x="1463116" y="419100"/>
                </a:lnTo>
                <a:lnTo>
                  <a:pt x="1459708" y="419100"/>
                </a:lnTo>
                <a:lnTo>
                  <a:pt x="1456164" y="431800"/>
                </a:lnTo>
                <a:lnTo>
                  <a:pt x="1453916" y="431800"/>
                </a:lnTo>
                <a:lnTo>
                  <a:pt x="1451351" y="444500"/>
                </a:lnTo>
                <a:lnTo>
                  <a:pt x="1441877" y="444500"/>
                </a:lnTo>
                <a:lnTo>
                  <a:pt x="1441597" y="457200"/>
                </a:lnTo>
                <a:lnTo>
                  <a:pt x="1440746" y="457200"/>
                </a:lnTo>
                <a:lnTo>
                  <a:pt x="1439577" y="482600"/>
                </a:lnTo>
                <a:lnTo>
                  <a:pt x="1438676" y="495300"/>
                </a:lnTo>
                <a:lnTo>
                  <a:pt x="1438168" y="508000"/>
                </a:lnTo>
                <a:lnTo>
                  <a:pt x="1431971" y="508000"/>
                </a:lnTo>
                <a:lnTo>
                  <a:pt x="1422356" y="520700"/>
                </a:lnTo>
                <a:lnTo>
                  <a:pt x="1416588" y="533400"/>
                </a:lnTo>
                <a:lnTo>
                  <a:pt x="1415701" y="546100"/>
                </a:lnTo>
                <a:lnTo>
                  <a:pt x="1420731" y="558800"/>
                </a:lnTo>
                <a:lnTo>
                  <a:pt x="1422714" y="571500"/>
                </a:lnTo>
                <a:lnTo>
                  <a:pt x="1422904" y="571500"/>
                </a:lnTo>
                <a:lnTo>
                  <a:pt x="1421840" y="584200"/>
                </a:lnTo>
                <a:lnTo>
                  <a:pt x="1420058" y="584200"/>
                </a:lnTo>
                <a:lnTo>
                  <a:pt x="1415409" y="609600"/>
                </a:lnTo>
                <a:lnTo>
                  <a:pt x="1411365" y="622300"/>
                </a:lnTo>
                <a:lnTo>
                  <a:pt x="1409607" y="635000"/>
                </a:lnTo>
                <a:lnTo>
                  <a:pt x="1411816" y="647700"/>
                </a:lnTo>
                <a:lnTo>
                  <a:pt x="1412502" y="660400"/>
                </a:lnTo>
                <a:lnTo>
                  <a:pt x="1407599" y="660400"/>
                </a:lnTo>
                <a:lnTo>
                  <a:pt x="1404272" y="673100"/>
                </a:lnTo>
                <a:lnTo>
                  <a:pt x="1402964" y="673100"/>
                </a:lnTo>
                <a:lnTo>
                  <a:pt x="1389839" y="723900"/>
                </a:lnTo>
                <a:lnTo>
                  <a:pt x="1386136" y="736600"/>
                </a:lnTo>
                <a:lnTo>
                  <a:pt x="1384231" y="749300"/>
                </a:lnTo>
                <a:lnTo>
                  <a:pt x="1382250" y="762000"/>
                </a:lnTo>
                <a:lnTo>
                  <a:pt x="1380790" y="774700"/>
                </a:lnTo>
                <a:lnTo>
                  <a:pt x="1383380" y="774700"/>
                </a:lnTo>
                <a:lnTo>
                  <a:pt x="1381463" y="787400"/>
                </a:lnTo>
                <a:lnTo>
                  <a:pt x="1378672" y="800100"/>
                </a:lnTo>
                <a:lnTo>
                  <a:pt x="1382968" y="800100"/>
                </a:lnTo>
                <a:lnTo>
                  <a:pt x="1392486" y="812800"/>
                </a:lnTo>
                <a:lnTo>
                  <a:pt x="1392585" y="838200"/>
                </a:lnTo>
                <a:lnTo>
                  <a:pt x="1392668" y="901700"/>
                </a:lnTo>
                <a:lnTo>
                  <a:pt x="1392143" y="939800"/>
                </a:lnTo>
                <a:lnTo>
                  <a:pt x="1390921" y="952500"/>
                </a:lnTo>
                <a:lnTo>
                  <a:pt x="1386482" y="977900"/>
                </a:lnTo>
                <a:lnTo>
                  <a:pt x="1385260" y="1003300"/>
                </a:lnTo>
                <a:lnTo>
                  <a:pt x="1386195" y="1041400"/>
                </a:lnTo>
                <a:lnTo>
                  <a:pt x="1390724" y="1092200"/>
                </a:lnTo>
                <a:lnTo>
                  <a:pt x="1397658" y="1143000"/>
                </a:lnTo>
                <a:lnTo>
                  <a:pt x="1405809" y="1193800"/>
                </a:lnTo>
                <a:lnTo>
                  <a:pt x="1406966" y="1193800"/>
                </a:lnTo>
                <a:lnTo>
                  <a:pt x="1407502" y="1206500"/>
                </a:lnTo>
                <a:lnTo>
                  <a:pt x="1407418" y="1219200"/>
                </a:lnTo>
                <a:lnTo>
                  <a:pt x="1406710" y="1219200"/>
                </a:lnTo>
                <a:lnTo>
                  <a:pt x="1402754" y="1270000"/>
                </a:lnTo>
                <a:lnTo>
                  <a:pt x="1403320" y="1320800"/>
                </a:lnTo>
                <a:lnTo>
                  <a:pt x="1408937" y="1371600"/>
                </a:lnTo>
                <a:lnTo>
                  <a:pt x="1420132" y="1409700"/>
                </a:lnTo>
                <a:lnTo>
                  <a:pt x="1437432" y="1460500"/>
                </a:lnTo>
                <a:lnTo>
                  <a:pt x="1446471" y="1485900"/>
                </a:lnTo>
                <a:lnTo>
                  <a:pt x="1451645" y="1511300"/>
                </a:lnTo>
                <a:lnTo>
                  <a:pt x="1452267" y="1536700"/>
                </a:lnTo>
                <a:lnTo>
                  <a:pt x="1447655" y="1562100"/>
                </a:lnTo>
                <a:lnTo>
                  <a:pt x="1446158" y="1587500"/>
                </a:lnTo>
                <a:lnTo>
                  <a:pt x="1455624" y="1612900"/>
                </a:lnTo>
                <a:lnTo>
                  <a:pt x="1473930" y="1638300"/>
                </a:lnTo>
                <a:lnTo>
                  <a:pt x="1498950" y="1651000"/>
                </a:lnTo>
                <a:lnTo>
                  <a:pt x="1510441" y="1651000"/>
                </a:lnTo>
                <a:lnTo>
                  <a:pt x="1519458" y="1663700"/>
                </a:lnTo>
                <a:lnTo>
                  <a:pt x="1526365" y="1663700"/>
                </a:lnTo>
                <a:lnTo>
                  <a:pt x="1531526" y="1676400"/>
                </a:lnTo>
                <a:lnTo>
                  <a:pt x="1547697" y="1727200"/>
                </a:lnTo>
                <a:lnTo>
                  <a:pt x="1564190" y="1765300"/>
                </a:lnTo>
                <a:lnTo>
                  <a:pt x="1597464" y="1854200"/>
                </a:lnTo>
                <a:lnTo>
                  <a:pt x="1599841" y="1866900"/>
                </a:lnTo>
                <a:lnTo>
                  <a:pt x="1602274" y="1866900"/>
                </a:lnTo>
                <a:lnTo>
                  <a:pt x="1604551" y="1879600"/>
                </a:lnTo>
                <a:lnTo>
                  <a:pt x="3253357" y="1879600"/>
                </a:lnTo>
                <a:lnTo>
                  <a:pt x="3157088" y="1854200"/>
                </a:lnTo>
                <a:lnTo>
                  <a:pt x="3123035" y="1854200"/>
                </a:lnTo>
                <a:lnTo>
                  <a:pt x="3089043" y="1841500"/>
                </a:lnTo>
                <a:lnTo>
                  <a:pt x="3055091" y="1841500"/>
                </a:lnTo>
                <a:lnTo>
                  <a:pt x="3021160" y="1828800"/>
                </a:lnTo>
                <a:lnTo>
                  <a:pt x="3000006" y="1816100"/>
                </a:lnTo>
                <a:lnTo>
                  <a:pt x="2988789" y="1816100"/>
                </a:lnTo>
                <a:lnTo>
                  <a:pt x="2985946" y="1790700"/>
                </a:lnTo>
                <a:lnTo>
                  <a:pt x="2989918" y="1778000"/>
                </a:lnTo>
                <a:lnTo>
                  <a:pt x="2997542" y="1739900"/>
                </a:lnTo>
                <a:lnTo>
                  <a:pt x="3004364" y="1714500"/>
                </a:lnTo>
                <a:lnTo>
                  <a:pt x="3010910" y="1676400"/>
                </a:lnTo>
                <a:lnTo>
                  <a:pt x="3017705" y="1651000"/>
                </a:lnTo>
                <a:lnTo>
                  <a:pt x="3026049" y="1612900"/>
                </a:lnTo>
                <a:lnTo>
                  <a:pt x="3034534" y="1574800"/>
                </a:lnTo>
                <a:lnTo>
                  <a:pt x="3043117" y="1536700"/>
                </a:lnTo>
                <a:lnTo>
                  <a:pt x="3053342" y="1498600"/>
                </a:lnTo>
                <a:lnTo>
                  <a:pt x="3055158" y="1485900"/>
                </a:lnTo>
                <a:lnTo>
                  <a:pt x="3058904" y="1485900"/>
                </a:lnTo>
                <a:lnTo>
                  <a:pt x="3068575" y="1460500"/>
                </a:lnTo>
                <a:lnTo>
                  <a:pt x="3071072" y="1447800"/>
                </a:lnTo>
                <a:lnTo>
                  <a:pt x="3067457" y="1422400"/>
                </a:lnTo>
                <a:lnTo>
                  <a:pt x="3058790" y="1397000"/>
                </a:lnTo>
                <a:lnTo>
                  <a:pt x="3050248" y="1384300"/>
                </a:lnTo>
                <a:lnTo>
                  <a:pt x="3046679" y="1358900"/>
                </a:lnTo>
                <a:lnTo>
                  <a:pt x="3047337" y="1333500"/>
                </a:lnTo>
                <a:lnTo>
                  <a:pt x="3051475" y="1320800"/>
                </a:lnTo>
                <a:lnTo>
                  <a:pt x="3064090" y="1270000"/>
                </a:lnTo>
                <a:lnTo>
                  <a:pt x="3076184" y="1219200"/>
                </a:lnTo>
                <a:lnTo>
                  <a:pt x="3086738" y="1168400"/>
                </a:lnTo>
                <a:lnTo>
                  <a:pt x="3094731" y="1117600"/>
                </a:lnTo>
                <a:lnTo>
                  <a:pt x="3098730" y="1066800"/>
                </a:lnTo>
                <a:lnTo>
                  <a:pt x="3098541" y="1016000"/>
                </a:lnTo>
                <a:lnTo>
                  <a:pt x="3093341" y="977900"/>
                </a:lnTo>
                <a:lnTo>
                  <a:pt x="3082310" y="927100"/>
                </a:lnTo>
                <a:lnTo>
                  <a:pt x="3078822" y="914400"/>
                </a:lnTo>
                <a:lnTo>
                  <a:pt x="3076054" y="901700"/>
                </a:lnTo>
                <a:lnTo>
                  <a:pt x="3073493" y="889000"/>
                </a:lnTo>
                <a:lnTo>
                  <a:pt x="3070626" y="876300"/>
                </a:lnTo>
                <a:lnTo>
                  <a:pt x="3063289" y="838200"/>
                </a:lnTo>
                <a:lnTo>
                  <a:pt x="3055788" y="812800"/>
                </a:lnTo>
                <a:lnTo>
                  <a:pt x="3048461" y="787400"/>
                </a:lnTo>
                <a:lnTo>
                  <a:pt x="3041645" y="749300"/>
                </a:lnTo>
                <a:lnTo>
                  <a:pt x="3035677" y="723900"/>
                </a:lnTo>
                <a:lnTo>
                  <a:pt x="3030008" y="698500"/>
                </a:lnTo>
                <a:lnTo>
                  <a:pt x="3025450" y="673100"/>
                </a:lnTo>
                <a:lnTo>
                  <a:pt x="3022811" y="647700"/>
                </a:lnTo>
                <a:lnTo>
                  <a:pt x="3019080" y="609600"/>
                </a:lnTo>
                <a:lnTo>
                  <a:pt x="3011684" y="584200"/>
                </a:lnTo>
                <a:lnTo>
                  <a:pt x="3001799" y="558800"/>
                </a:lnTo>
                <a:lnTo>
                  <a:pt x="2990604" y="533400"/>
                </a:lnTo>
                <a:lnTo>
                  <a:pt x="2977855" y="508000"/>
                </a:lnTo>
                <a:lnTo>
                  <a:pt x="2966242" y="469900"/>
                </a:lnTo>
                <a:lnTo>
                  <a:pt x="2955367" y="444500"/>
                </a:lnTo>
                <a:lnTo>
                  <a:pt x="2944833" y="406400"/>
                </a:lnTo>
                <a:close/>
              </a:path>
              <a:path w="5191125" h="4508500">
                <a:moveTo>
                  <a:pt x="2906060" y="330200"/>
                </a:moveTo>
                <a:lnTo>
                  <a:pt x="1511638" y="330200"/>
                </a:lnTo>
                <a:lnTo>
                  <a:pt x="1506162" y="355600"/>
                </a:lnTo>
                <a:lnTo>
                  <a:pt x="1495906" y="368300"/>
                </a:lnTo>
                <a:lnTo>
                  <a:pt x="1483320" y="381000"/>
                </a:lnTo>
                <a:lnTo>
                  <a:pt x="1470858" y="406400"/>
                </a:lnTo>
                <a:lnTo>
                  <a:pt x="2943677" y="406400"/>
                </a:lnTo>
                <a:lnTo>
                  <a:pt x="2944195" y="393700"/>
                </a:lnTo>
                <a:lnTo>
                  <a:pt x="2944936" y="381000"/>
                </a:lnTo>
                <a:lnTo>
                  <a:pt x="2944452" y="381000"/>
                </a:lnTo>
                <a:lnTo>
                  <a:pt x="2939160" y="355600"/>
                </a:lnTo>
                <a:lnTo>
                  <a:pt x="2930247" y="355600"/>
                </a:lnTo>
                <a:lnTo>
                  <a:pt x="2918838" y="342900"/>
                </a:lnTo>
                <a:lnTo>
                  <a:pt x="2906060" y="330200"/>
                </a:lnTo>
                <a:close/>
              </a:path>
              <a:path w="5191125" h="4508500">
                <a:moveTo>
                  <a:pt x="2828289" y="228600"/>
                </a:moveTo>
                <a:lnTo>
                  <a:pt x="1622064" y="228600"/>
                </a:lnTo>
                <a:lnTo>
                  <a:pt x="1615663" y="241300"/>
                </a:lnTo>
                <a:lnTo>
                  <a:pt x="1609542" y="241300"/>
                </a:lnTo>
                <a:lnTo>
                  <a:pt x="1592066" y="254000"/>
                </a:lnTo>
                <a:lnTo>
                  <a:pt x="1575938" y="266700"/>
                </a:lnTo>
                <a:lnTo>
                  <a:pt x="1561686" y="292100"/>
                </a:lnTo>
                <a:lnTo>
                  <a:pt x="1549839" y="304800"/>
                </a:lnTo>
                <a:lnTo>
                  <a:pt x="1545756" y="317500"/>
                </a:lnTo>
                <a:lnTo>
                  <a:pt x="1520401" y="317500"/>
                </a:lnTo>
                <a:lnTo>
                  <a:pt x="1512044" y="330200"/>
                </a:lnTo>
                <a:lnTo>
                  <a:pt x="2891772" y="330200"/>
                </a:lnTo>
                <a:lnTo>
                  <a:pt x="2889639" y="317500"/>
                </a:lnTo>
                <a:lnTo>
                  <a:pt x="2881506" y="304800"/>
                </a:lnTo>
                <a:lnTo>
                  <a:pt x="2870755" y="292100"/>
                </a:lnTo>
                <a:lnTo>
                  <a:pt x="2858340" y="266700"/>
                </a:lnTo>
                <a:lnTo>
                  <a:pt x="2840070" y="254000"/>
                </a:lnTo>
                <a:lnTo>
                  <a:pt x="2838165" y="241300"/>
                </a:lnTo>
                <a:lnTo>
                  <a:pt x="2828289" y="228600"/>
                </a:lnTo>
                <a:close/>
              </a:path>
              <a:path w="5191125" h="4508500">
                <a:moveTo>
                  <a:pt x="2817233" y="215900"/>
                </a:moveTo>
                <a:lnTo>
                  <a:pt x="1624610" y="215900"/>
                </a:lnTo>
                <a:lnTo>
                  <a:pt x="1622521" y="228600"/>
                </a:lnTo>
                <a:lnTo>
                  <a:pt x="2822962" y="228600"/>
                </a:lnTo>
                <a:lnTo>
                  <a:pt x="2817233" y="215900"/>
                </a:lnTo>
                <a:close/>
              </a:path>
              <a:path w="5191125" h="4508500">
                <a:moveTo>
                  <a:pt x="2661978" y="152400"/>
                </a:moveTo>
                <a:lnTo>
                  <a:pt x="1679495" y="152400"/>
                </a:lnTo>
                <a:lnTo>
                  <a:pt x="1668805" y="165100"/>
                </a:lnTo>
                <a:lnTo>
                  <a:pt x="1659865" y="177800"/>
                </a:lnTo>
                <a:lnTo>
                  <a:pt x="1654894" y="190500"/>
                </a:lnTo>
                <a:lnTo>
                  <a:pt x="1654017" y="203200"/>
                </a:lnTo>
                <a:lnTo>
                  <a:pt x="1635268" y="203200"/>
                </a:lnTo>
                <a:lnTo>
                  <a:pt x="1629073" y="215900"/>
                </a:lnTo>
                <a:lnTo>
                  <a:pt x="2810924" y="215900"/>
                </a:lnTo>
                <a:lnTo>
                  <a:pt x="2772652" y="190500"/>
                </a:lnTo>
                <a:lnTo>
                  <a:pt x="2753149" y="190500"/>
                </a:lnTo>
                <a:lnTo>
                  <a:pt x="2733352" y="177800"/>
                </a:lnTo>
                <a:lnTo>
                  <a:pt x="2715746" y="177800"/>
                </a:lnTo>
                <a:lnTo>
                  <a:pt x="2697761" y="165100"/>
                </a:lnTo>
                <a:lnTo>
                  <a:pt x="2679728" y="165100"/>
                </a:lnTo>
                <a:lnTo>
                  <a:pt x="2661978" y="152400"/>
                </a:lnTo>
                <a:close/>
              </a:path>
              <a:path w="5191125" h="4508500">
                <a:moveTo>
                  <a:pt x="2500833" y="63500"/>
                </a:moveTo>
                <a:lnTo>
                  <a:pt x="1833102" y="63500"/>
                </a:lnTo>
                <a:lnTo>
                  <a:pt x="1808002" y="76200"/>
                </a:lnTo>
                <a:lnTo>
                  <a:pt x="1783992" y="88900"/>
                </a:lnTo>
                <a:lnTo>
                  <a:pt x="1760418" y="114300"/>
                </a:lnTo>
                <a:lnTo>
                  <a:pt x="1743101" y="114300"/>
                </a:lnTo>
                <a:lnTo>
                  <a:pt x="1725577" y="127000"/>
                </a:lnTo>
                <a:lnTo>
                  <a:pt x="1707799" y="139700"/>
                </a:lnTo>
                <a:lnTo>
                  <a:pt x="1689717" y="152400"/>
                </a:lnTo>
                <a:lnTo>
                  <a:pt x="2646556" y="152400"/>
                </a:lnTo>
                <a:lnTo>
                  <a:pt x="2631155" y="139700"/>
                </a:lnTo>
                <a:lnTo>
                  <a:pt x="2616612" y="139700"/>
                </a:lnTo>
                <a:lnTo>
                  <a:pt x="2603762" y="127000"/>
                </a:lnTo>
                <a:lnTo>
                  <a:pt x="2571820" y="101600"/>
                </a:lnTo>
                <a:lnTo>
                  <a:pt x="2537771" y="76200"/>
                </a:lnTo>
                <a:lnTo>
                  <a:pt x="2500833" y="63500"/>
                </a:lnTo>
                <a:close/>
              </a:path>
              <a:path w="5191125" h="4508500">
                <a:moveTo>
                  <a:pt x="2452291" y="50800"/>
                </a:moveTo>
                <a:lnTo>
                  <a:pt x="1888682" y="50800"/>
                </a:lnTo>
                <a:lnTo>
                  <a:pt x="1859948" y="63500"/>
                </a:lnTo>
                <a:lnTo>
                  <a:pt x="2460226" y="63500"/>
                </a:lnTo>
                <a:lnTo>
                  <a:pt x="2452291" y="50800"/>
                </a:lnTo>
                <a:close/>
              </a:path>
              <a:path w="5191125" h="4508500">
                <a:moveTo>
                  <a:pt x="2409965" y="38100"/>
                </a:moveTo>
                <a:lnTo>
                  <a:pt x="1921441" y="38100"/>
                </a:lnTo>
                <a:lnTo>
                  <a:pt x="1919143" y="50800"/>
                </a:lnTo>
                <a:lnTo>
                  <a:pt x="2429327" y="50800"/>
                </a:lnTo>
                <a:lnTo>
                  <a:pt x="2409965" y="38100"/>
                </a:lnTo>
                <a:close/>
              </a:path>
              <a:path w="5191125" h="4508500">
                <a:moveTo>
                  <a:pt x="2279634" y="25400"/>
                </a:moveTo>
                <a:lnTo>
                  <a:pt x="1939750" y="25400"/>
                </a:lnTo>
                <a:lnTo>
                  <a:pt x="1929989" y="38100"/>
                </a:lnTo>
                <a:lnTo>
                  <a:pt x="2313833" y="38100"/>
                </a:lnTo>
                <a:lnTo>
                  <a:pt x="2279634" y="25400"/>
                </a:lnTo>
                <a:close/>
              </a:path>
              <a:path w="5191125" h="4508500">
                <a:moveTo>
                  <a:pt x="2369693" y="25400"/>
                </a:moveTo>
                <a:lnTo>
                  <a:pt x="2313833" y="38100"/>
                </a:lnTo>
                <a:lnTo>
                  <a:pt x="2390121" y="38100"/>
                </a:lnTo>
                <a:lnTo>
                  <a:pt x="2369693" y="25400"/>
                </a:lnTo>
                <a:close/>
              </a:path>
              <a:path w="5191125" h="4508500">
                <a:moveTo>
                  <a:pt x="2164747" y="0"/>
                </a:moveTo>
                <a:lnTo>
                  <a:pt x="2070006" y="0"/>
                </a:lnTo>
                <a:lnTo>
                  <a:pt x="2022406" y="12700"/>
                </a:lnTo>
                <a:lnTo>
                  <a:pt x="2007631" y="12700"/>
                </a:lnTo>
                <a:lnTo>
                  <a:pt x="1992442" y="25400"/>
                </a:lnTo>
                <a:lnTo>
                  <a:pt x="2245723" y="25400"/>
                </a:lnTo>
                <a:lnTo>
                  <a:pt x="2211840" y="12700"/>
                </a:lnTo>
                <a:lnTo>
                  <a:pt x="2164747" y="0"/>
                </a:lnTo>
                <a:close/>
              </a:path>
            </a:pathLst>
          </a:custGeom>
          <a:solidFill>
            <a:srgbClr val="FF443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3" name="bg object 6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778000" y="2336800"/>
            <a:ext cx="5208257" cy="45212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20692" y="1528304"/>
            <a:ext cx="5904230" cy="2392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1">
                <a:solidFill>
                  <a:srgbClr val="6B7D80"/>
                </a:solidFill>
                <a:latin typeface="Poppins ExtraBold"/>
                <a:cs typeface="Poppins Extra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6B7D80"/>
                </a:solidFill>
                <a:latin typeface="Poppins Medium"/>
                <a:cs typeface="Poppins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Poppins Light"/>
                <a:cs typeface="Poppins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2712"/>
            <a:ext cx="2997200" cy="684525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799" y="1900567"/>
            <a:ext cx="80111" cy="78905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612" y="1900567"/>
            <a:ext cx="80111" cy="78905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23" y="1900567"/>
            <a:ext cx="80111" cy="78905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48" y="1900567"/>
            <a:ext cx="80098" cy="78905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073" y="1900567"/>
            <a:ext cx="80098" cy="78905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98" y="1900567"/>
            <a:ext cx="80111" cy="78905"/>
          </a:xfrm>
          <a:prstGeom prst="rect">
            <a:avLst/>
          </a:prstGeom>
        </p:spPr>
      </p:pic>
      <p:pic>
        <p:nvPicPr>
          <p:cNvPr id="23" name="bg object 2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886" y="1900567"/>
            <a:ext cx="80111" cy="78905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11" y="1900567"/>
            <a:ext cx="80111" cy="78905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36" y="1900567"/>
            <a:ext cx="80111" cy="78905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-1" y="1900568"/>
            <a:ext cx="57785" cy="79375"/>
          </a:xfrm>
          <a:custGeom>
            <a:avLst/>
            <a:gdLst/>
            <a:ahLst/>
            <a:cxnLst/>
            <a:rect l="l" t="t" r="r" b="b"/>
            <a:pathLst>
              <a:path w="57785" h="79375">
                <a:moveTo>
                  <a:pt x="22059" y="0"/>
                </a:moveTo>
                <a:lnTo>
                  <a:pt x="12357" y="0"/>
                </a:lnTo>
                <a:lnTo>
                  <a:pt x="12357" y="34594"/>
                </a:lnTo>
                <a:lnTo>
                  <a:pt x="0" y="34594"/>
                </a:lnTo>
                <a:lnTo>
                  <a:pt x="0" y="44094"/>
                </a:lnTo>
                <a:lnTo>
                  <a:pt x="12357" y="44094"/>
                </a:lnTo>
                <a:lnTo>
                  <a:pt x="12357" y="78905"/>
                </a:lnTo>
                <a:lnTo>
                  <a:pt x="22059" y="78905"/>
                </a:lnTo>
                <a:lnTo>
                  <a:pt x="22059" y="44094"/>
                </a:lnTo>
                <a:lnTo>
                  <a:pt x="57264" y="44094"/>
                </a:lnTo>
                <a:lnTo>
                  <a:pt x="57264" y="34594"/>
                </a:lnTo>
                <a:lnTo>
                  <a:pt x="22059" y="34594"/>
                </a:lnTo>
                <a:lnTo>
                  <a:pt x="22059" y="0"/>
                </a:lnTo>
                <a:close/>
              </a:path>
            </a:pathLst>
          </a:custGeom>
          <a:solidFill>
            <a:srgbClr val="FF443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bg object 2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799" y="1749557"/>
            <a:ext cx="80111" cy="78905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612" y="1749557"/>
            <a:ext cx="80111" cy="78905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23" y="1749557"/>
            <a:ext cx="80111" cy="78905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073" y="1749557"/>
            <a:ext cx="80098" cy="78905"/>
          </a:xfrm>
          <a:prstGeom prst="rect">
            <a:avLst/>
          </a:prstGeom>
        </p:spPr>
      </p:pic>
      <p:pic>
        <p:nvPicPr>
          <p:cNvPr id="31" name="bg object 31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48" y="1749557"/>
            <a:ext cx="80098" cy="78905"/>
          </a:xfrm>
          <a:prstGeom prst="rect">
            <a:avLst/>
          </a:prstGeom>
        </p:spPr>
      </p:pic>
      <p:pic>
        <p:nvPicPr>
          <p:cNvPr id="32" name="bg object 3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886" y="1749557"/>
            <a:ext cx="80111" cy="78905"/>
          </a:xfrm>
          <a:prstGeom prst="rect">
            <a:avLst/>
          </a:prstGeom>
        </p:spPr>
      </p:pic>
      <p:pic>
        <p:nvPicPr>
          <p:cNvPr id="33" name="bg object 3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98" y="1749557"/>
            <a:ext cx="80111" cy="78905"/>
          </a:xfrm>
          <a:prstGeom prst="rect">
            <a:avLst/>
          </a:prstGeom>
        </p:spPr>
      </p:pic>
      <p:pic>
        <p:nvPicPr>
          <p:cNvPr id="34" name="bg object 34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11" y="1749557"/>
            <a:ext cx="80111" cy="78905"/>
          </a:xfrm>
          <a:prstGeom prst="rect">
            <a:avLst/>
          </a:prstGeom>
        </p:spPr>
      </p:pic>
      <p:pic>
        <p:nvPicPr>
          <p:cNvPr id="35" name="bg object 3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36" y="1749557"/>
            <a:ext cx="80111" cy="78905"/>
          </a:xfrm>
          <a:prstGeom prst="rect">
            <a:avLst/>
          </a:prstGeom>
        </p:spPr>
      </p:pic>
      <p:sp>
        <p:nvSpPr>
          <p:cNvPr id="36" name="bg object 36"/>
          <p:cNvSpPr/>
          <p:nvPr/>
        </p:nvSpPr>
        <p:spPr>
          <a:xfrm>
            <a:off x="-1" y="1749555"/>
            <a:ext cx="57785" cy="79375"/>
          </a:xfrm>
          <a:custGeom>
            <a:avLst/>
            <a:gdLst/>
            <a:ahLst/>
            <a:cxnLst/>
            <a:rect l="l" t="t" r="r" b="b"/>
            <a:pathLst>
              <a:path w="57785" h="79375">
                <a:moveTo>
                  <a:pt x="22059" y="0"/>
                </a:moveTo>
                <a:lnTo>
                  <a:pt x="12357" y="0"/>
                </a:lnTo>
                <a:lnTo>
                  <a:pt x="12357" y="34594"/>
                </a:lnTo>
                <a:lnTo>
                  <a:pt x="0" y="34594"/>
                </a:lnTo>
                <a:lnTo>
                  <a:pt x="0" y="44094"/>
                </a:lnTo>
                <a:lnTo>
                  <a:pt x="12357" y="44094"/>
                </a:lnTo>
                <a:lnTo>
                  <a:pt x="12357" y="78905"/>
                </a:lnTo>
                <a:lnTo>
                  <a:pt x="22059" y="78905"/>
                </a:lnTo>
                <a:lnTo>
                  <a:pt x="22059" y="44094"/>
                </a:lnTo>
                <a:lnTo>
                  <a:pt x="57264" y="44094"/>
                </a:lnTo>
                <a:lnTo>
                  <a:pt x="57264" y="34594"/>
                </a:lnTo>
                <a:lnTo>
                  <a:pt x="22059" y="34594"/>
                </a:lnTo>
                <a:lnTo>
                  <a:pt x="22059" y="0"/>
                </a:lnTo>
                <a:close/>
              </a:path>
            </a:pathLst>
          </a:custGeom>
          <a:solidFill>
            <a:srgbClr val="FF443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7" name="bg object 37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799" y="1598546"/>
            <a:ext cx="80111" cy="78905"/>
          </a:xfrm>
          <a:prstGeom prst="rect">
            <a:avLst/>
          </a:prstGeom>
        </p:spPr>
      </p:pic>
      <p:pic>
        <p:nvPicPr>
          <p:cNvPr id="38" name="bg object 38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612" y="1598546"/>
            <a:ext cx="80111" cy="78905"/>
          </a:xfrm>
          <a:prstGeom prst="rect">
            <a:avLst/>
          </a:prstGeom>
        </p:spPr>
      </p:pic>
      <p:pic>
        <p:nvPicPr>
          <p:cNvPr id="39" name="bg object 39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23" y="1598546"/>
            <a:ext cx="80111" cy="78905"/>
          </a:xfrm>
          <a:prstGeom prst="rect">
            <a:avLst/>
          </a:prstGeom>
        </p:spPr>
      </p:pic>
      <p:pic>
        <p:nvPicPr>
          <p:cNvPr id="40" name="bg object 40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48" y="1598546"/>
            <a:ext cx="80098" cy="78905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073" y="1598546"/>
            <a:ext cx="80098" cy="78905"/>
          </a:xfrm>
          <a:prstGeom prst="rect">
            <a:avLst/>
          </a:prstGeom>
        </p:spPr>
      </p:pic>
      <p:pic>
        <p:nvPicPr>
          <p:cNvPr id="42" name="bg object 42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886" y="1598546"/>
            <a:ext cx="80111" cy="78905"/>
          </a:xfrm>
          <a:prstGeom prst="rect">
            <a:avLst/>
          </a:prstGeom>
        </p:spPr>
      </p:pic>
      <p:pic>
        <p:nvPicPr>
          <p:cNvPr id="43" name="bg object 43"/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11" y="1598546"/>
            <a:ext cx="80111" cy="78905"/>
          </a:xfrm>
          <a:prstGeom prst="rect">
            <a:avLst/>
          </a:prstGeom>
        </p:spPr>
      </p:pic>
      <p:pic>
        <p:nvPicPr>
          <p:cNvPr id="44" name="bg object 44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98" y="1598546"/>
            <a:ext cx="80111" cy="78905"/>
          </a:xfrm>
          <a:prstGeom prst="rect">
            <a:avLst/>
          </a:prstGeom>
        </p:spPr>
      </p:pic>
      <p:pic>
        <p:nvPicPr>
          <p:cNvPr id="45" name="bg object 45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36" y="1598546"/>
            <a:ext cx="80111" cy="78905"/>
          </a:xfrm>
          <a:prstGeom prst="rect">
            <a:avLst/>
          </a:prstGeom>
        </p:spPr>
      </p:pic>
      <p:sp>
        <p:nvSpPr>
          <p:cNvPr id="46" name="bg object 46"/>
          <p:cNvSpPr/>
          <p:nvPr/>
        </p:nvSpPr>
        <p:spPr>
          <a:xfrm>
            <a:off x="-1" y="1598542"/>
            <a:ext cx="57785" cy="79375"/>
          </a:xfrm>
          <a:custGeom>
            <a:avLst/>
            <a:gdLst/>
            <a:ahLst/>
            <a:cxnLst/>
            <a:rect l="l" t="t" r="r" b="b"/>
            <a:pathLst>
              <a:path w="57785" h="79375">
                <a:moveTo>
                  <a:pt x="22059" y="0"/>
                </a:moveTo>
                <a:lnTo>
                  <a:pt x="12357" y="0"/>
                </a:lnTo>
                <a:lnTo>
                  <a:pt x="12357" y="34594"/>
                </a:lnTo>
                <a:lnTo>
                  <a:pt x="0" y="34594"/>
                </a:lnTo>
                <a:lnTo>
                  <a:pt x="0" y="44107"/>
                </a:lnTo>
                <a:lnTo>
                  <a:pt x="12357" y="44107"/>
                </a:lnTo>
                <a:lnTo>
                  <a:pt x="12357" y="78905"/>
                </a:lnTo>
                <a:lnTo>
                  <a:pt x="22059" y="78905"/>
                </a:lnTo>
                <a:lnTo>
                  <a:pt x="22059" y="44107"/>
                </a:lnTo>
                <a:lnTo>
                  <a:pt x="57264" y="44107"/>
                </a:lnTo>
                <a:lnTo>
                  <a:pt x="57264" y="34594"/>
                </a:lnTo>
                <a:lnTo>
                  <a:pt x="22059" y="34594"/>
                </a:lnTo>
                <a:lnTo>
                  <a:pt x="22059" y="0"/>
                </a:lnTo>
                <a:close/>
              </a:path>
            </a:pathLst>
          </a:custGeom>
          <a:solidFill>
            <a:srgbClr val="FF443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7" name="bg object 47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799" y="1447534"/>
            <a:ext cx="80111" cy="78905"/>
          </a:xfrm>
          <a:prstGeom prst="rect">
            <a:avLst/>
          </a:prstGeom>
        </p:spPr>
      </p:pic>
      <p:pic>
        <p:nvPicPr>
          <p:cNvPr id="48" name="bg object 48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612" y="1447534"/>
            <a:ext cx="80111" cy="78905"/>
          </a:xfrm>
          <a:prstGeom prst="rect">
            <a:avLst/>
          </a:prstGeom>
        </p:spPr>
      </p:pic>
      <p:pic>
        <p:nvPicPr>
          <p:cNvPr id="49" name="bg object 49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23" y="1447534"/>
            <a:ext cx="80111" cy="78905"/>
          </a:xfrm>
          <a:prstGeom prst="rect">
            <a:avLst/>
          </a:prstGeom>
        </p:spPr>
      </p:pic>
      <p:pic>
        <p:nvPicPr>
          <p:cNvPr id="50" name="bg object 50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48" y="1447534"/>
            <a:ext cx="80098" cy="78905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073" y="1447534"/>
            <a:ext cx="80098" cy="78905"/>
          </a:xfrm>
          <a:prstGeom prst="rect">
            <a:avLst/>
          </a:prstGeom>
        </p:spPr>
      </p:pic>
      <p:pic>
        <p:nvPicPr>
          <p:cNvPr id="52" name="bg object 5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886" y="1447534"/>
            <a:ext cx="80111" cy="78905"/>
          </a:xfrm>
          <a:prstGeom prst="rect">
            <a:avLst/>
          </a:prstGeom>
        </p:spPr>
      </p:pic>
      <p:pic>
        <p:nvPicPr>
          <p:cNvPr id="53" name="bg object 53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698" y="1447534"/>
            <a:ext cx="80111" cy="78905"/>
          </a:xfrm>
          <a:prstGeom prst="rect">
            <a:avLst/>
          </a:prstGeom>
        </p:spPr>
      </p:pic>
      <p:pic>
        <p:nvPicPr>
          <p:cNvPr id="54" name="bg object 54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11" y="1447534"/>
            <a:ext cx="80111" cy="78905"/>
          </a:xfrm>
          <a:prstGeom prst="rect">
            <a:avLst/>
          </a:prstGeom>
        </p:spPr>
      </p:pic>
      <p:pic>
        <p:nvPicPr>
          <p:cNvPr id="55" name="bg object 5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36" y="1447534"/>
            <a:ext cx="80111" cy="78905"/>
          </a:xfrm>
          <a:prstGeom prst="rect">
            <a:avLst/>
          </a:prstGeom>
        </p:spPr>
      </p:pic>
      <p:sp>
        <p:nvSpPr>
          <p:cNvPr id="56" name="bg object 56"/>
          <p:cNvSpPr/>
          <p:nvPr/>
        </p:nvSpPr>
        <p:spPr>
          <a:xfrm>
            <a:off x="-1" y="1447529"/>
            <a:ext cx="57785" cy="79375"/>
          </a:xfrm>
          <a:custGeom>
            <a:avLst/>
            <a:gdLst/>
            <a:ahLst/>
            <a:cxnLst/>
            <a:rect l="l" t="t" r="r" b="b"/>
            <a:pathLst>
              <a:path w="57785" h="79375">
                <a:moveTo>
                  <a:pt x="22059" y="0"/>
                </a:moveTo>
                <a:lnTo>
                  <a:pt x="12357" y="0"/>
                </a:lnTo>
                <a:lnTo>
                  <a:pt x="12357" y="34594"/>
                </a:lnTo>
                <a:lnTo>
                  <a:pt x="0" y="34594"/>
                </a:lnTo>
                <a:lnTo>
                  <a:pt x="0" y="44107"/>
                </a:lnTo>
                <a:lnTo>
                  <a:pt x="12357" y="44107"/>
                </a:lnTo>
                <a:lnTo>
                  <a:pt x="12357" y="78917"/>
                </a:lnTo>
                <a:lnTo>
                  <a:pt x="22059" y="78917"/>
                </a:lnTo>
                <a:lnTo>
                  <a:pt x="22059" y="44107"/>
                </a:lnTo>
                <a:lnTo>
                  <a:pt x="57264" y="44107"/>
                </a:lnTo>
                <a:lnTo>
                  <a:pt x="57264" y="34594"/>
                </a:lnTo>
                <a:lnTo>
                  <a:pt x="22059" y="34594"/>
                </a:lnTo>
                <a:lnTo>
                  <a:pt x="22059" y="0"/>
                </a:lnTo>
                <a:close/>
              </a:path>
            </a:pathLst>
          </a:custGeom>
          <a:solidFill>
            <a:srgbClr val="FF44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bg object 57"/>
          <p:cNvSpPr/>
          <p:nvPr/>
        </p:nvSpPr>
        <p:spPr>
          <a:xfrm>
            <a:off x="0" y="773021"/>
            <a:ext cx="1303020" cy="1874520"/>
          </a:xfrm>
          <a:custGeom>
            <a:avLst/>
            <a:gdLst/>
            <a:ahLst/>
            <a:cxnLst/>
            <a:rect l="l" t="t" r="r" b="b"/>
            <a:pathLst>
              <a:path w="1303020" h="1874520">
                <a:moveTo>
                  <a:pt x="365685" y="1874024"/>
                </a:moveTo>
                <a:lnTo>
                  <a:pt x="317466" y="1872805"/>
                </a:lnTo>
                <a:lnTo>
                  <a:pt x="269880" y="1869186"/>
                </a:lnTo>
                <a:lnTo>
                  <a:pt x="222986" y="1863228"/>
                </a:lnTo>
                <a:lnTo>
                  <a:pt x="176843" y="1854987"/>
                </a:lnTo>
                <a:lnTo>
                  <a:pt x="131510" y="1844524"/>
                </a:lnTo>
                <a:lnTo>
                  <a:pt x="87044" y="1831898"/>
                </a:lnTo>
                <a:lnTo>
                  <a:pt x="43507" y="1817166"/>
                </a:lnTo>
                <a:lnTo>
                  <a:pt x="955" y="1800388"/>
                </a:lnTo>
                <a:lnTo>
                  <a:pt x="0" y="1799956"/>
                </a:lnTo>
              </a:path>
              <a:path w="1303020" h="1874520">
                <a:moveTo>
                  <a:pt x="0" y="74065"/>
                </a:moveTo>
                <a:lnTo>
                  <a:pt x="43507" y="56856"/>
                </a:lnTo>
                <a:lnTo>
                  <a:pt x="87044" y="42125"/>
                </a:lnTo>
                <a:lnTo>
                  <a:pt x="131510" y="29499"/>
                </a:lnTo>
                <a:lnTo>
                  <a:pt x="176843" y="19036"/>
                </a:lnTo>
                <a:lnTo>
                  <a:pt x="222986" y="10796"/>
                </a:lnTo>
                <a:lnTo>
                  <a:pt x="269880" y="4837"/>
                </a:lnTo>
                <a:lnTo>
                  <a:pt x="317466" y="1219"/>
                </a:lnTo>
                <a:lnTo>
                  <a:pt x="365685" y="0"/>
                </a:lnTo>
                <a:lnTo>
                  <a:pt x="413903" y="1219"/>
                </a:lnTo>
                <a:lnTo>
                  <a:pt x="461489" y="4837"/>
                </a:lnTo>
                <a:lnTo>
                  <a:pt x="508383" y="10796"/>
                </a:lnTo>
                <a:lnTo>
                  <a:pt x="554526" y="19036"/>
                </a:lnTo>
                <a:lnTo>
                  <a:pt x="599860" y="29499"/>
                </a:lnTo>
                <a:lnTo>
                  <a:pt x="644325" y="42125"/>
                </a:lnTo>
                <a:lnTo>
                  <a:pt x="687862" y="56856"/>
                </a:lnTo>
                <a:lnTo>
                  <a:pt x="730414" y="73633"/>
                </a:lnTo>
                <a:lnTo>
                  <a:pt x="771920" y="92398"/>
                </a:lnTo>
                <a:lnTo>
                  <a:pt x="812323" y="113090"/>
                </a:lnTo>
                <a:lnTo>
                  <a:pt x="851562" y="135652"/>
                </a:lnTo>
                <a:lnTo>
                  <a:pt x="889580" y="160024"/>
                </a:lnTo>
                <a:lnTo>
                  <a:pt x="926317" y="186148"/>
                </a:lnTo>
                <a:lnTo>
                  <a:pt x="961715" y="213964"/>
                </a:lnTo>
                <a:lnTo>
                  <a:pt x="995714" y="243415"/>
                </a:lnTo>
                <a:lnTo>
                  <a:pt x="1028256" y="274440"/>
                </a:lnTo>
                <a:lnTo>
                  <a:pt x="1059282" y="306982"/>
                </a:lnTo>
                <a:lnTo>
                  <a:pt x="1088733" y="340980"/>
                </a:lnTo>
                <a:lnTo>
                  <a:pt x="1116550" y="376378"/>
                </a:lnTo>
                <a:lnTo>
                  <a:pt x="1142675" y="413114"/>
                </a:lnTo>
                <a:lnTo>
                  <a:pt x="1167048" y="451131"/>
                </a:lnTo>
                <a:lnTo>
                  <a:pt x="1189610" y="490370"/>
                </a:lnTo>
                <a:lnTo>
                  <a:pt x="1210303" y="530772"/>
                </a:lnTo>
                <a:lnTo>
                  <a:pt x="1229067" y="572278"/>
                </a:lnTo>
                <a:lnTo>
                  <a:pt x="1245845" y="614829"/>
                </a:lnTo>
                <a:lnTo>
                  <a:pt x="1260577" y="658367"/>
                </a:lnTo>
                <a:lnTo>
                  <a:pt x="1273203" y="702831"/>
                </a:lnTo>
                <a:lnTo>
                  <a:pt x="1283666" y="748165"/>
                </a:lnTo>
                <a:lnTo>
                  <a:pt x="1291907" y="794307"/>
                </a:lnTo>
                <a:lnTo>
                  <a:pt x="1297866" y="841201"/>
                </a:lnTo>
                <a:lnTo>
                  <a:pt x="1301484" y="888787"/>
                </a:lnTo>
                <a:lnTo>
                  <a:pt x="1302703" y="937006"/>
                </a:lnTo>
                <a:lnTo>
                  <a:pt x="1301484" y="985224"/>
                </a:lnTo>
                <a:lnTo>
                  <a:pt x="1297866" y="1032810"/>
                </a:lnTo>
                <a:lnTo>
                  <a:pt x="1291907" y="1079704"/>
                </a:lnTo>
                <a:lnTo>
                  <a:pt x="1283666" y="1125847"/>
                </a:lnTo>
                <a:lnTo>
                  <a:pt x="1273203" y="1171181"/>
                </a:lnTo>
                <a:lnTo>
                  <a:pt x="1260577" y="1215646"/>
                </a:lnTo>
                <a:lnTo>
                  <a:pt x="1245845" y="1259183"/>
                </a:lnTo>
                <a:lnTo>
                  <a:pt x="1229067" y="1301735"/>
                </a:lnTo>
                <a:lnTo>
                  <a:pt x="1210303" y="1343241"/>
                </a:lnTo>
                <a:lnTo>
                  <a:pt x="1189610" y="1383644"/>
                </a:lnTo>
                <a:lnTo>
                  <a:pt x="1167048" y="1422883"/>
                </a:lnTo>
                <a:lnTo>
                  <a:pt x="1142675" y="1460901"/>
                </a:lnTo>
                <a:lnTo>
                  <a:pt x="1116550" y="1497638"/>
                </a:lnTo>
                <a:lnTo>
                  <a:pt x="1088733" y="1533036"/>
                </a:lnTo>
                <a:lnTo>
                  <a:pt x="1059282" y="1567035"/>
                </a:lnTo>
                <a:lnTo>
                  <a:pt x="1028256" y="1599577"/>
                </a:lnTo>
                <a:lnTo>
                  <a:pt x="995714" y="1630603"/>
                </a:lnTo>
                <a:lnTo>
                  <a:pt x="961715" y="1660054"/>
                </a:lnTo>
                <a:lnTo>
                  <a:pt x="926317" y="1687871"/>
                </a:lnTo>
                <a:lnTo>
                  <a:pt x="889580" y="1713996"/>
                </a:lnTo>
                <a:lnTo>
                  <a:pt x="851562" y="1738368"/>
                </a:lnTo>
                <a:lnTo>
                  <a:pt x="812323" y="1760931"/>
                </a:lnTo>
                <a:lnTo>
                  <a:pt x="771920" y="1781624"/>
                </a:lnTo>
                <a:lnTo>
                  <a:pt x="730414" y="1800388"/>
                </a:lnTo>
                <a:lnTo>
                  <a:pt x="687862" y="1817166"/>
                </a:lnTo>
                <a:lnTo>
                  <a:pt x="644325" y="1831898"/>
                </a:lnTo>
                <a:lnTo>
                  <a:pt x="599860" y="1844524"/>
                </a:lnTo>
                <a:lnTo>
                  <a:pt x="554526" y="1854987"/>
                </a:lnTo>
                <a:lnTo>
                  <a:pt x="508383" y="1863228"/>
                </a:lnTo>
                <a:lnTo>
                  <a:pt x="461489" y="1869186"/>
                </a:lnTo>
                <a:lnTo>
                  <a:pt x="413903" y="1872805"/>
                </a:lnTo>
                <a:lnTo>
                  <a:pt x="365685" y="1874024"/>
                </a:lnTo>
              </a:path>
            </a:pathLst>
          </a:custGeom>
          <a:ln w="6108">
            <a:solidFill>
              <a:srgbClr val="FF44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8" name="bg object 58"/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69" y="304165"/>
            <a:ext cx="1289276" cy="355941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6B7D80"/>
                </a:solidFill>
                <a:latin typeface="Poppins Medium"/>
                <a:cs typeface="Poppins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6B7D80"/>
                </a:solidFill>
                <a:latin typeface="Poppins Medium"/>
                <a:cs typeface="Poppins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81313" y="745449"/>
            <a:ext cx="6750050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6B7D80"/>
                </a:solidFill>
                <a:latin typeface="Poppins Medium"/>
                <a:cs typeface="Poppins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467100" y="1168400"/>
            <a:ext cx="8509000" cy="4711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Poppins Light"/>
                <a:cs typeface="Poppins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33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11" Type="http://schemas.openxmlformats.org/officeDocument/2006/relationships/image" Target="../media/image62.jp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jp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12" Type="http://schemas.openxmlformats.org/officeDocument/2006/relationships/image" Target="../media/image73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2.jpg"/><Relationship Id="rId5" Type="http://schemas.openxmlformats.org/officeDocument/2006/relationships/image" Target="../media/image67.png"/><Relationship Id="rId10" Type="http://schemas.openxmlformats.org/officeDocument/2006/relationships/image" Target="../media/image71.jpg"/><Relationship Id="rId4" Type="http://schemas.openxmlformats.org/officeDocument/2006/relationships/image" Target="../media/image7.png"/><Relationship Id="rId9" Type="http://schemas.openxmlformats.org/officeDocument/2006/relationships/image" Target="../media/image70.png"/><Relationship Id="rId14" Type="http://schemas.openxmlformats.org/officeDocument/2006/relationships/image" Target="../media/image7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jpg"/><Relationship Id="rId10" Type="http://schemas.openxmlformats.org/officeDocument/2006/relationships/image" Target="../media/image83.jpg"/><Relationship Id="rId4" Type="http://schemas.openxmlformats.org/officeDocument/2006/relationships/image" Target="../media/image78.png"/><Relationship Id="rId9" Type="http://schemas.openxmlformats.org/officeDocument/2006/relationships/image" Target="../media/image8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2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52.png"/><Relationship Id="rId17" Type="http://schemas.openxmlformats.org/officeDocument/2006/relationships/image" Target="../media/image90.jpg"/><Relationship Id="rId2" Type="http://schemas.openxmlformats.org/officeDocument/2006/relationships/image" Target="../media/image86.jpg"/><Relationship Id="rId16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5" Type="http://schemas.openxmlformats.org/officeDocument/2006/relationships/image" Target="../media/image88.jpg"/><Relationship Id="rId10" Type="http://schemas.openxmlformats.org/officeDocument/2006/relationships/image" Target="../media/image10.pn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8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52.png"/><Relationship Id="rId18" Type="http://schemas.openxmlformats.org/officeDocument/2006/relationships/image" Target="../media/image9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93.jpg"/><Relationship Id="rId2" Type="http://schemas.openxmlformats.org/officeDocument/2006/relationships/image" Target="../media/image91.jp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9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hyperlink" Target="mailto:jjprieto@innovasur.com" TargetMode="External"/><Relationship Id="rId2" Type="http://schemas.openxmlformats.org/officeDocument/2006/relationships/image" Target="../media/image95.jpg"/><Relationship Id="rId16" Type="http://schemas.openxmlformats.org/officeDocument/2006/relationships/hyperlink" Target="http://www.innovasur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7.png"/><Relationship Id="rId18" Type="http://schemas.openxmlformats.org/officeDocument/2006/relationships/image" Target="../media/image33.png"/><Relationship Id="rId3" Type="http://schemas.openxmlformats.org/officeDocument/2006/relationships/image" Target="../media/image19.png"/><Relationship Id="rId7" Type="http://schemas.openxmlformats.org/officeDocument/2006/relationships/image" Target="../media/image30.png"/><Relationship Id="rId12" Type="http://schemas.openxmlformats.org/officeDocument/2006/relationships/image" Target="../media/image17.png"/><Relationship Id="rId17" Type="http://schemas.openxmlformats.org/officeDocument/2006/relationships/image" Target="../media/image32.png"/><Relationship Id="rId2" Type="http://schemas.openxmlformats.org/officeDocument/2006/relationships/image" Target="../media/image26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5.png"/><Relationship Id="rId5" Type="http://schemas.openxmlformats.org/officeDocument/2006/relationships/image" Target="../media/image28.png"/><Relationship Id="rId15" Type="http://schemas.openxmlformats.org/officeDocument/2006/relationships/image" Target="../media/image10.png"/><Relationship Id="rId10" Type="http://schemas.openxmlformats.org/officeDocument/2006/relationships/image" Target="../media/image4.png"/><Relationship Id="rId19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openxmlformats.org/officeDocument/2006/relationships/image" Target="../media/image2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3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17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32.png"/><Relationship Id="rId2" Type="http://schemas.openxmlformats.org/officeDocument/2006/relationships/image" Target="../media/image44.jp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5" Type="http://schemas.openxmlformats.org/officeDocument/2006/relationships/image" Target="../media/image40.png"/><Relationship Id="rId10" Type="http://schemas.openxmlformats.org/officeDocument/2006/relationships/image" Target="../media/image8.png"/><Relationship Id="rId4" Type="http://schemas.openxmlformats.org/officeDocument/2006/relationships/image" Target="../media/image17.png"/><Relationship Id="rId9" Type="http://schemas.openxmlformats.org/officeDocument/2006/relationships/image" Target="../media/image10.pn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33.png"/><Relationship Id="rId1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32.png"/><Relationship Id="rId17" Type="http://schemas.openxmlformats.org/officeDocument/2006/relationships/image" Target="../media/image49.png"/><Relationship Id="rId2" Type="http://schemas.openxmlformats.org/officeDocument/2006/relationships/image" Target="../media/image47.jp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5.png"/><Relationship Id="rId15" Type="http://schemas.openxmlformats.org/officeDocument/2006/relationships/image" Target="../media/image46.png"/><Relationship Id="rId10" Type="http://schemas.openxmlformats.org/officeDocument/2006/relationships/image" Target="../media/image8.png"/><Relationship Id="rId4" Type="http://schemas.openxmlformats.org/officeDocument/2006/relationships/image" Target="../media/image17.png"/><Relationship Id="rId9" Type="http://schemas.openxmlformats.org/officeDocument/2006/relationships/image" Target="../media/image10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46.png"/><Relationship Id="rId2" Type="http://schemas.openxmlformats.org/officeDocument/2006/relationships/image" Target="../media/image51.jp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2129066"/>
              <a:ext cx="12192000" cy="1719580"/>
            </a:xfrm>
            <a:custGeom>
              <a:avLst/>
              <a:gdLst/>
              <a:ahLst/>
              <a:cxnLst/>
              <a:rect l="l" t="t" r="r" b="b"/>
              <a:pathLst>
                <a:path w="12192000" h="1719579">
                  <a:moveTo>
                    <a:pt x="12192000" y="0"/>
                  </a:moveTo>
                  <a:lnTo>
                    <a:pt x="0" y="0"/>
                  </a:lnTo>
                  <a:lnTo>
                    <a:pt x="0" y="1719033"/>
                  </a:lnTo>
                  <a:lnTo>
                    <a:pt x="12192000" y="1719033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B8483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889500" y="5816600"/>
              <a:ext cx="7302500" cy="1041400"/>
            </a:xfrm>
            <a:custGeom>
              <a:avLst/>
              <a:gdLst/>
              <a:ahLst/>
              <a:cxnLst/>
              <a:rect l="l" t="t" r="r" b="b"/>
              <a:pathLst>
                <a:path w="7302500" h="1041400">
                  <a:moveTo>
                    <a:pt x="7302500" y="0"/>
                  </a:moveTo>
                  <a:lnTo>
                    <a:pt x="0" y="0"/>
                  </a:lnTo>
                  <a:lnTo>
                    <a:pt x="0" y="1041400"/>
                  </a:lnTo>
                  <a:lnTo>
                    <a:pt x="7302500" y="1041400"/>
                  </a:lnTo>
                  <a:lnTo>
                    <a:pt x="7302500" y="0"/>
                  </a:lnTo>
                  <a:close/>
                </a:path>
              </a:pathLst>
            </a:custGeom>
            <a:solidFill>
              <a:srgbClr val="1A1A1A">
                <a:alpha val="55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763000" y="6001639"/>
              <a:ext cx="2444750" cy="455295"/>
            </a:xfrm>
            <a:custGeom>
              <a:avLst/>
              <a:gdLst/>
              <a:ahLst/>
              <a:cxnLst/>
              <a:rect l="l" t="t" r="r" b="b"/>
              <a:pathLst>
                <a:path w="2444750" h="455295">
                  <a:moveTo>
                    <a:pt x="71564" y="0"/>
                  </a:moveTo>
                  <a:lnTo>
                    <a:pt x="584" y="8801"/>
                  </a:lnTo>
                  <a:lnTo>
                    <a:pt x="584" y="85064"/>
                  </a:lnTo>
                  <a:lnTo>
                    <a:pt x="71564" y="85064"/>
                  </a:lnTo>
                  <a:lnTo>
                    <a:pt x="71564" y="0"/>
                  </a:lnTo>
                  <a:close/>
                </a:path>
                <a:path w="2444750" h="455295">
                  <a:moveTo>
                    <a:pt x="72161" y="131991"/>
                  </a:moveTo>
                  <a:lnTo>
                    <a:pt x="0" y="131991"/>
                  </a:lnTo>
                  <a:lnTo>
                    <a:pt x="0" y="450583"/>
                  </a:lnTo>
                  <a:lnTo>
                    <a:pt x="72161" y="450583"/>
                  </a:lnTo>
                  <a:lnTo>
                    <a:pt x="72161" y="131991"/>
                  </a:lnTo>
                  <a:close/>
                </a:path>
                <a:path w="2444750" h="455295">
                  <a:moveTo>
                    <a:pt x="390131" y="220599"/>
                  </a:moveTo>
                  <a:lnTo>
                    <a:pt x="382485" y="175577"/>
                  </a:lnTo>
                  <a:lnTo>
                    <a:pt x="359702" y="146900"/>
                  </a:lnTo>
                  <a:lnTo>
                    <a:pt x="322084" y="131749"/>
                  </a:lnTo>
                  <a:lnTo>
                    <a:pt x="269862" y="127317"/>
                  </a:lnTo>
                  <a:lnTo>
                    <a:pt x="225666" y="128854"/>
                  </a:lnTo>
                  <a:lnTo>
                    <a:pt x="187286" y="133400"/>
                  </a:lnTo>
                  <a:lnTo>
                    <a:pt x="154863" y="140931"/>
                  </a:lnTo>
                  <a:lnTo>
                    <a:pt x="128473" y="151358"/>
                  </a:lnTo>
                  <a:lnTo>
                    <a:pt x="128473" y="450583"/>
                  </a:lnTo>
                  <a:lnTo>
                    <a:pt x="201218" y="450583"/>
                  </a:lnTo>
                  <a:lnTo>
                    <a:pt x="201218" y="195364"/>
                  </a:lnTo>
                  <a:lnTo>
                    <a:pt x="215303" y="192722"/>
                  </a:lnTo>
                  <a:lnTo>
                    <a:pt x="230263" y="190893"/>
                  </a:lnTo>
                  <a:lnTo>
                    <a:pt x="246100" y="189839"/>
                  </a:lnTo>
                  <a:lnTo>
                    <a:pt x="262826" y="189496"/>
                  </a:lnTo>
                  <a:lnTo>
                    <a:pt x="289420" y="191909"/>
                  </a:lnTo>
                  <a:lnTo>
                    <a:pt x="306171" y="199542"/>
                  </a:lnTo>
                  <a:lnTo>
                    <a:pt x="314883" y="213017"/>
                  </a:lnTo>
                  <a:lnTo>
                    <a:pt x="317385" y="232918"/>
                  </a:lnTo>
                  <a:lnTo>
                    <a:pt x="317385" y="450583"/>
                  </a:lnTo>
                  <a:lnTo>
                    <a:pt x="390131" y="450583"/>
                  </a:lnTo>
                  <a:lnTo>
                    <a:pt x="390131" y="220599"/>
                  </a:lnTo>
                  <a:close/>
                </a:path>
                <a:path w="2444750" h="455295">
                  <a:moveTo>
                    <a:pt x="2230590" y="134353"/>
                  </a:moveTo>
                  <a:lnTo>
                    <a:pt x="2185428" y="134353"/>
                  </a:lnTo>
                  <a:lnTo>
                    <a:pt x="2185428" y="342049"/>
                  </a:lnTo>
                  <a:lnTo>
                    <a:pt x="2185784" y="374167"/>
                  </a:lnTo>
                  <a:lnTo>
                    <a:pt x="2186609" y="391325"/>
                  </a:lnTo>
                  <a:lnTo>
                    <a:pt x="2165794" y="401777"/>
                  </a:lnTo>
                  <a:lnTo>
                    <a:pt x="2143836" y="409295"/>
                  </a:lnTo>
                  <a:lnTo>
                    <a:pt x="2120658" y="413854"/>
                  </a:lnTo>
                  <a:lnTo>
                    <a:pt x="2096236" y="415391"/>
                  </a:lnTo>
                  <a:lnTo>
                    <a:pt x="2064461" y="411734"/>
                  </a:lnTo>
                  <a:lnTo>
                    <a:pt x="2044903" y="399757"/>
                  </a:lnTo>
                  <a:lnTo>
                    <a:pt x="2035035" y="378002"/>
                  </a:lnTo>
                  <a:lnTo>
                    <a:pt x="2032304" y="344970"/>
                  </a:lnTo>
                  <a:lnTo>
                    <a:pt x="2032304" y="134353"/>
                  </a:lnTo>
                  <a:lnTo>
                    <a:pt x="1987118" y="134353"/>
                  </a:lnTo>
                  <a:lnTo>
                    <a:pt x="1987118" y="353187"/>
                  </a:lnTo>
                  <a:lnTo>
                    <a:pt x="1992287" y="397611"/>
                  </a:lnTo>
                  <a:lnTo>
                    <a:pt x="2009114" y="429552"/>
                  </a:lnTo>
                  <a:lnTo>
                    <a:pt x="2039581" y="448830"/>
                  </a:lnTo>
                  <a:lnTo>
                    <a:pt x="2085682" y="455295"/>
                  </a:lnTo>
                  <a:lnTo>
                    <a:pt x="2117001" y="453313"/>
                  </a:lnTo>
                  <a:lnTo>
                    <a:pt x="2144928" y="447370"/>
                  </a:lnTo>
                  <a:lnTo>
                    <a:pt x="2169337" y="437464"/>
                  </a:lnTo>
                  <a:lnTo>
                    <a:pt x="2190115" y="423595"/>
                  </a:lnTo>
                  <a:lnTo>
                    <a:pt x="2190877" y="429628"/>
                  </a:lnTo>
                  <a:lnTo>
                    <a:pt x="2192236" y="436219"/>
                  </a:lnTo>
                  <a:lnTo>
                    <a:pt x="2194153" y="443242"/>
                  </a:lnTo>
                  <a:lnTo>
                    <a:pt x="2196566" y="450583"/>
                  </a:lnTo>
                  <a:lnTo>
                    <a:pt x="2230590" y="450583"/>
                  </a:lnTo>
                  <a:lnTo>
                    <a:pt x="2230590" y="134353"/>
                  </a:lnTo>
                  <a:close/>
                </a:path>
                <a:path w="2444750" h="455295">
                  <a:moveTo>
                    <a:pt x="2444750" y="131419"/>
                  </a:moveTo>
                  <a:lnTo>
                    <a:pt x="2443569" y="131419"/>
                  </a:lnTo>
                  <a:lnTo>
                    <a:pt x="2435949" y="130238"/>
                  </a:lnTo>
                  <a:lnTo>
                    <a:pt x="2430081" y="130238"/>
                  </a:lnTo>
                  <a:lnTo>
                    <a:pt x="2405875" y="132778"/>
                  </a:lnTo>
                  <a:lnTo>
                    <a:pt x="2380792" y="140436"/>
                  </a:lnTo>
                  <a:lnTo>
                    <a:pt x="2354834" y="153263"/>
                  </a:lnTo>
                  <a:lnTo>
                    <a:pt x="2327999" y="171323"/>
                  </a:lnTo>
                  <a:lnTo>
                    <a:pt x="2327313" y="162737"/>
                  </a:lnTo>
                  <a:lnTo>
                    <a:pt x="2326081" y="153720"/>
                  </a:lnTo>
                  <a:lnTo>
                    <a:pt x="2324201" y="144259"/>
                  </a:lnTo>
                  <a:lnTo>
                    <a:pt x="2321547" y="134353"/>
                  </a:lnTo>
                  <a:lnTo>
                    <a:pt x="2285758" y="134353"/>
                  </a:lnTo>
                  <a:lnTo>
                    <a:pt x="2285758" y="450583"/>
                  </a:lnTo>
                  <a:lnTo>
                    <a:pt x="2331516" y="450583"/>
                  </a:lnTo>
                  <a:lnTo>
                    <a:pt x="2331516" y="202984"/>
                  </a:lnTo>
                  <a:lnTo>
                    <a:pt x="2355164" y="191439"/>
                  </a:lnTo>
                  <a:lnTo>
                    <a:pt x="2378595" y="183197"/>
                  </a:lnTo>
                  <a:lnTo>
                    <a:pt x="2401811" y="178244"/>
                  </a:lnTo>
                  <a:lnTo>
                    <a:pt x="2424798" y="176593"/>
                  </a:lnTo>
                  <a:lnTo>
                    <a:pt x="2428913" y="176593"/>
                  </a:lnTo>
                  <a:lnTo>
                    <a:pt x="2444750" y="177774"/>
                  </a:lnTo>
                  <a:lnTo>
                    <a:pt x="2444750" y="13141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08880" y="6038006"/>
              <a:ext cx="1915191" cy="63858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1479251" y="426630"/>
              <a:ext cx="302895" cy="204470"/>
            </a:xfrm>
            <a:custGeom>
              <a:avLst/>
              <a:gdLst/>
              <a:ahLst/>
              <a:cxnLst/>
              <a:rect l="l" t="t" r="r" b="b"/>
              <a:pathLst>
                <a:path w="302895" h="204470">
                  <a:moveTo>
                    <a:pt x="302399" y="176212"/>
                  </a:moveTo>
                  <a:lnTo>
                    <a:pt x="294411" y="168224"/>
                  </a:lnTo>
                  <a:lnTo>
                    <a:pt x="7988" y="168224"/>
                  </a:lnTo>
                  <a:lnTo>
                    <a:pt x="0" y="176212"/>
                  </a:lnTo>
                  <a:lnTo>
                    <a:pt x="0" y="195922"/>
                  </a:lnTo>
                  <a:lnTo>
                    <a:pt x="7988" y="203911"/>
                  </a:lnTo>
                  <a:lnTo>
                    <a:pt x="284556" y="203911"/>
                  </a:lnTo>
                  <a:lnTo>
                    <a:pt x="294411" y="203911"/>
                  </a:lnTo>
                  <a:lnTo>
                    <a:pt x="302399" y="195922"/>
                  </a:lnTo>
                  <a:lnTo>
                    <a:pt x="302399" y="176212"/>
                  </a:lnTo>
                  <a:close/>
                </a:path>
                <a:path w="302895" h="204470">
                  <a:moveTo>
                    <a:pt x="302399" y="92100"/>
                  </a:moveTo>
                  <a:lnTo>
                    <a:pt x="294411" y="84112"/>
                  </a:lnTo>
                  <a:lnTo>
                    <a:pt x="7988" y="84112"/>
                  </a:lnTo>
                  <a:lnTo>
                    <a:pt x="0" y="92100"/>
                  </a:lnTo>
                  <a:lnTo>
                    <a:pt x="0" y="111810"/>
                  </a:lnTo>
                  <a:lnTo>
                    <a:pt x="7988" y="119799"/>
                  </a:lnTo>
                  <a:lnTo>
                    <a:pt x="284556" y="119799"/>
                  </a:lnTo>
                  <a:lnTo>
                    <a:pt x="294411" y="119799"/>
                  </a:lnTo>
                  <a:lnTo>
                    <a:pt x="302399" y="111810"/>
                  </a:lnTo>
                  <a:lnTo>
                    <a:pt x="302399" y="92100"/>
                  </a:lnTo>
                  <a:close/>
                </a:path>
                <a:path w="302895" h="204470">
                  <a:moveTo>
                    <a:pt x="302399" y="7988"/>
                  </a:moveTo>
                  <a:lnTo>
                    <a:pt x="294411" y="0"/>
                  </a:lnTo>
                  <a:lnTo>
                    <a:pt x="7988" y="0"/>
                  </a:lnTo>
                  <a:lnTo>
                    <a:pt x="0" y="7988"/>
                  </a:lnTo>
                  <a:lnTo>
                    <a:pt x="0" y="27698"/>
                  </a:lnTo>
                  <a:lnTo>
                    <a:pt x="7988" y="35687"/>
                  </a:lnTo>
                  <a:lnTo>
                    <a:pt x="284556" y="35687"/>
                  </a:lnTo>
                  <a:lnTo>
                    <a:pt x="294411" y="35687"/>
                  </a:lnTo>
                  <a:lnTo>
                    <a:pt x="302399" y="27698"/>
                  </a:lnTo>
                  <a:lnTo>
                    <a:pt x="302399" y="79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49758" y="6362993"/>
              <a:ext cx="424436" cy="22204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0" y="211365"/>
              <a:ext cx="5691505" cy="6642734"/>
            </a:xfrm>
            <a:custGeom>
              <a:avLst/>
              <a:gdLst/>
              <a:ahLst/>
              <a:cxnLst/>
              <a:rect l="l" t="t" r="r" b="b"/>
              <a:pathLst>
                <a:path w="5691505" h="6642734">
                  <a:moveTo>
                    <a:pt x="994981" y="0"/>
                  </a:moveTo>
                  <a:lnTo>
                    <a:pt x="0" y="123304"/>
                  </a:lnTo>
                  <a:lnTo>
                    <a:pt x="0" y="1254036"/>
                  </a:lnTo>
                  <a:lnTo>
                    <a:pt x="994981" y="1254036"/>
                  </a:lnTo>
                  <a:lnTo>
                    <a:pt x="994981" y="0"/>
                  </a:lnTo>
                  <a:close/>
                </a:path>
                <a:path w="5691505" h="6642734">
                  <a:moveTo>
                    <a:pt x="1003757" y="1945995"/>
                  </a:moveTo>
                  <a:lnTo>
                    <a:pt x="0" y="1945995"/>
                  </a:lnTo>
                  <a:lnTo>
                    <a:pt x="0" y="6642697"/>
                  </a:lnTo>
                  <a:lnTo>
                    <a:pt x="1003757" y="6642697"/>
                  </a:lnTo>
                  <a:lnTo>
                    <a:pt x="1003757" y="1945995"/>
                  </a:lnTo>
                  <a:close/>
                </a:path>
                <a:path w="5691505" h="6642734">
                  <a:moveTo>
                    <a:pt x="5691441" y="3252089"/>
                  </a:moveTo>
                  <a:lnTo>
                    <a:pt x="5690882" y="3196780"/>
                  </a:lnTo>
                  <a:lnTo>
                    <a:pt x="5689206" y="3142856"/>
                  </a:lnTo>
                  <a:lnTo>
                    <a:pt x="5686412" y="3090291"/>
                  </a:lnTo>
                  <a:lnTo>
                    <a:pt x="5682513" y="3039072"/>
                  </a:lnTo>
                  <a:lnTo>
                    <a:pt x="5677497" y="2989186"/>
                  </a:lnTo>
                  <a:lnTo>
                    <a:pt x="5671375" y="2940621"/>
                  </a:lnTo>
                  <a:lnTo>
                    <a:pt x="5664136" y="2893364"/>
                  </a:lnTo>
                  <a:lnTo>
                    <a:pt x="5655792" y="2847390"/>
                  </a:lnTo>
                  <a:lnTo>
                    <a:pt x="5646344" y="2802686"/>
                  </a:lnTo>
                  <a:lnTo>
                    <a:pt x="5635790" y="2759252"/>
                  </a:lnTo>
                  <a:lnTo>
                    <a:pt x="5624131" y="2717063"/>
                  </a:lnTo>
                  <a:lnTo>
                    <a:pt x="5611368" y="2676106"/>
                  </a:lnTo>
                  <a:lnTo>
                    <a:pt x="5597512" y="2636367"/>
                  </a:lnTo>
                  <a:lnTo>
                    <a:pt x="5582551" y="2597835"/>
                  </a:lnTo>
                  <a:lnTo>
                    <a:pt x="5566486" y="2560497"/>
                  </a:lnTo>
                  <a:lnTo>
                    <a:pt x="5549328" y="2524328"/>
                  </a:lnTo>
                  <a:lnTo>
                    <a:pt x="5531078" y="2489314"/>
                  </a:lnTo>
                  <a:lnTo>
                    <a:pt x="5511724" y="2455456"/>
                  </a:lnTo>
                  <a:lnTo>
                    <a:pt x="5491289" y="2422728"/>
                  </a:lnTo>
                  <a:lnTo>
                    <a:pt x="5469763" y="2391118"/>
                  </a:lnTo>
                  <a:lnTo>
                    <a:pt x="5423420" y="2331186"/>
                  </a:lnTo>
                  <a:lnTo>
                    <a:pt x="5372747" y="2275560"/>
                  </a:lnTo>
                  <a:lnTo>
                    <a:pt x="5317731" y="2224125"/>
                  </a:lnTo>
                  <a:lnTo>
                    <a:pt x="5258384" y="2176767"/>
                  </a:lnTo>
                  <a:lnTo>
                    <a:pt x="5227091" y="2154580"/>
                  </a:lnTo>
                  <a:lnTo>
                    <a:pt x="5194719" y="2133358"/>
                  </a:lnTo>
                  <a:lnTo>
                    <a:pt x="5161280" y="2113102"/>
                  </a:lnTo>
                  <a:lnTo>
                    <a:pt x="5126748" y="2093798"/>
                  </a:lnTo>
                  <a:lnTo>
                    <a:pt x="5091163" y="2075421"/>
                  </a:lnTo>
                  <a:lnTo>
                    <a:pt x="5054498" y="2057971"/>
                  </a:lnTo>
                  <a:lnTo>
                    <a:pt x="5016754" y="2041410"/>
                  </a:lnTo>
                  <a:lnTo>
                    <a:pt x="4977955" y="2025751"/>
                  </a:lnTo>
                  <a:lnTo>
                    <a:pt x="4938077" y="2010956"/>
                  </a:lnTo>
                  <a:lnTo>
                    <a:pt x="4897132" y="1997036"/>
                  </a:lnTo>
                  <a:lnTo>
                    <a:pt x="4855134" y="1983955"/>
                  </a:lnTo>
                  <a:lnTo>
                    <a:pt x="4812055" y="1971700"/>
                  </a:lnTo>
                  <a:lnTo>
                    <a:pt x="4767923" y="1960270"/>
                  </a:lnTo>
                  <a:lnTo>
                    <a:pt x="4722736" y="1949640"/>
                  </a:lnTo>
                  <a:lnTo>
                    <a:pt x="4676483" y="1939798"/>
                  </a:lnTo>
                  <a:lnTo>
                    <a:pt x="4629162" y="1930742"/>
                  </a:lnTo>
                  <a:lnTo>
                    <a:pt x="4580801" y="1922437"/>
                  </a:lnTo>
                  <a:lnTo>
                    <a:pt x="4531372" y="1914880"/>
                  </a:lnTo>
                  <a:lnTo>
                    <a:pt x="4480890" y="1908060"/>
                  </a:lnTo>
                  <a:lnTo>
                    <a:pt x="4429366" y="1901952"/>
                  </a:lnTo>
                  <a:lnTo>
                    <a:pt x="4376775" y="1896541"/>
                  </a:lnTo>
                  <a:lnTo>
                    <a:pt x="4323143" y="1891830"/>
                  </a:lnTo>
                  <a:lnTo>
                    <a:pt x="4268470" y="1887791"/>
                  </a:lnTo>
                  <a:lnTo>
                    <a:pt x="4212742" y="1884413"/>
                  </a:lnTo>
                  <a:lnTo>
                    <a:pt x="4155960" y="1881682"/>
                  </a:lnTo>
                  <a:lnTo>
                    <a:pt x="4098137" y="1879587"/>
                  </a:lnTo>
                  <a:lnTo>
                    <a:pt x="4039285" y="1878101"/>
                  </a:lnTo>
                  <a:lnTo>
                    <a:pt x="3979380" y="1877225"/>
                  </a:lnTo>
                  <a:lnTo>
                    <a:pt x="3918432" y="1876933"/>
                  </a:lnTo>
                  <a:lnTo>
                    <a:pt x="3852710" y="1877136"/>
                  </a:lnTo>
                  <a:lnTo>
                    <a:pt x="3787762" y="1877745"/>
                  </a:lnTo>
                  <a:lnTo>
                    <a:pt x="3723576" y="1878774"/>
                  </a:lnTo>
                  <a:lnTo>
                    <a:pt x="3660152" y="1880209"/>
                  </a:lnTo>
                  <a:lnTo>
                    <a:pt x="3597503" y="1882063"/>
                  </a:lnTo>
                  <a:lnTo>
                    <a:pt x="3535629" y="1884311"/>
                  </a:lnTo>
                  <a:lnTo>
                    <a:pt x="3474529" y="1886966"/>
                  </a:lnTo>
                  <a:lnTo>
                    <a:pt x="3414191" y="1890039"/>
                  </a:lnTo>
                  <a:lnTo>
                    <a:pt x="3354641" y="1893506"/>
                  </a:lnTo>
                  <a:lnTo>
                    <a:pt x="3295866" y="1897380"/>
                  </a:lnTo>
                  <a:lnTo>
                    <a:pt x="3237865" y="1901659"/>
                  </a:lnTo>
                  <a:lnTo>
                    <a:pt x="3180651" y="1906346"/>
                  </a:lnTo>
                  <a:lnTo>
                    <a:pt x="3124212" y="1911438"/>
                  </a:lnTo>
                  <a:lnTo>
                    <a:pt x="3068561" y="1916938"/>
                  </a:lnTo>
                  <a:lnTo>
                    <a:pt x="3013697" y="1922830"/>
                  </a:lnTo>
                  <a:lnTo>
                    <a:pt x="2959608" y="1929117"/>
                  </a:lnTo>
                  <a:lnTo>
                    <a:pt x="2906306" y="1935822"/>
                  </a:lnTo>
                  <a:lnTo>
                    <a:pt x="2853804" y="1942909"/>
                  </a:lnTo>
                  <a:lnTo>
                    <a:pt x="2802090" y="1950402"/>
                  </a:lnTo>
                  <a:lnTo>
                    <a:pt x="2751163" y="1958301"/>
                  </a:lnTo>
                  <a:lnTo>
                    <a:pt x="2701023" y="1966595"/>
                  </a:lnTo>
                  <a:lnTo>
                    <a:pt x="2651683" y="1975281"/>
                  </a:lnTo>
                  <a:lnTo>
                    <a:pt x="2603144" y="1984375"/>
                  </a:lnTo>
                  <a:lnTo>
                    <a:pt x="2555405" y="1993849"/>
                  </a:lnTo>
                  <a:lnTo>
                    <a:pt x="2508453" y="2003729"/>
                  </a:lnTo>
                  <a:lnTo>
                    <a:pt x="2462314" y="2014004"/>
                  </a:lnTo>
                  <a:lnTo>
                    <a:pt x="2416962" y="2024672"/>
                  </a:lnTo>
                  <a:lnTo>
                    <a:pt x="2372423" y="2035721"/>
                  </a:lnTo>
                  <a:lnTo>
                    <a:pt x="2328684" y="2047176"/>
                  </a:lnTo>
                  <a:lnTo>
                    <a:pt x="2285758" y="2059025"/>
                  </a:lnTo>
                  <a:lnTo>
                    <a:pt x="2243632" y="2071255"/>
                  </a:lnTo>
                  <a:lnTo>
                    <a:pt x="2202307" y="2083879"/>
                  </a:lnTo>
                  <a:lnTo>
                    <a:pt x="2161806" y="2096897"/>
                  </a:lnTo>
                  <a:lnTo>
                    <a:pt x="2122119" y="2110308"/>
                  </a:lnTo>
                  <a:lnTo>
                    <a:pt x="2083231" y="2124100"/>
                  </a:lnTo>
                  <a:lnTo>
                    <a:pt x="2045169" y="2138286"/>
                  </a:lnTo>
                  <a:lnTo>
                    <a:pt x="2007920" y="2152853"/>
                  </a:lnTo>
                  <a:lnTo>
                    <a:pt x="1971484" y="2167813"/>
                  </a:lnTo>
                  <a:lnTo>
                    <a:pt x="1935873" y="2183155"/>
                  </a:lnTo>
                  <a:lnTo>
                    <a:pt x="1901075" y="2198878"/>
                  </a:lnTo>
                  <a:lnTo>
                    <a:pt x="1833956" y="2231491"/>
                  </a:lnTo>
                  <a:lnTo>
                    <a:pt x="1833956" y="6642671"/>
                  </a:lnTo>
                  <a:lnTo>
                    <a:pt x="2906420" y="6642671"/>
                  </a:lnTo>
                  <a:lnTo>
                    <a:pt x="2906420" y="2880169"/>
                  </a:lnTo>
                  <a:lnTo>
                    <a:pt x="2951429" y="2870403"/>
                  </a:lnTo>
                  <a:lnTo>
                    <a:pt x="2997085" y="2861272"/>
                  </a:lnTo>
                  <a:lnTo>
                    <a:pt x="3043377" y="2852763"/>
                  </a:lnTo>
                  <a:lnTo>
                    <a:pt x="3090316" y="2844850"/>
                  </a:lnTo>
                  <a:lnTo>
                    <a:pt x="3137878" y="2837548"/>
                  </a:lnTo>
                  <a:lnTo>
                    <a:pt x="3186099" y="2830842"/>
                  </a:lnTo>
                  <a:lnTo>
                    <a:pt x="3234956" y="2824721"/>
                  </a:lnTo>
                  <a:lnTo>
                    <a:pt x="3284448" y="2819171"/>
                  </a:lnTo>
                  <a:lnTo>
                    <a:pt x="3334575" y="2814193"/>
                  </a:lnTo>
                  <a:lnTo>
                    <a:pt x="3385362" y="2809773"/>
                  </a:lnTo>
                  <a:lnTo>
                    <a:pt x="3436772" y="2805900"/>
                  </a:lnTo>
                  <a:lnTo>
                    <a:pt x="3488829" y="2802585"/>
                  </a:lnTo>
                  <a:lnTo>
                    <a:pt x="3541534" y="2799791"/>
                  </a:lnTo>
                  <a:lnTo>
                    <a:pt x="3594874" y="2797530"/>
                  </a:lnTo>
                  <a:lnTo>
                    <a:pt x="3648862" y="2795778"/>
                  </a:lnTo>
                  <a:lnTo>
                    <a:pt x="3703485" y="2794546"/>
                  </a:lnTo>
                  <a:lnTo>
                    <a:pt x="3758755" y="2793809"/>
                  </a:lnTo>
                  <a:lnTo>
                    <a:pt x="3814673" y="2793568"/>
                  </a:lnTo>
                  <a:lnTo>
                    <a:pt x="3885501" y="2794381"/>
                  </a:lnTo>
                  <a:lnTo>
                    <a:pt x="3952354" y="2796832"/>
                  </a:lnTo>
                  <a:lnTo>
                    <a:pt x="4015333" y="2800959"/>
                  </a:lnTo>
                  <a:lnTo>
                    <a:pt x="4074541" y="2806801"/>
                  </a:lnTo>
                  <a:lnTo>
                    <a:pt x="4130065" y="2814396"/>
                  </a:lnTo>
                  <a:lnTo>
                    <a:pt x="4182021" y="2823743"/>
                  </a:lnTo>
                  <a:lnTo>
                    <a:pt x="4230484" y="2834919"/>
                  </a:lnTo>
                  <a:lnTo>
                    <a:pt x="4275556" y="2847924"/>
                  </a:lnTo>
                  <a:lnTo>
                    <a:pt x="4317339" y="2862796"/>
                  </a:lnTo>
                  <a:lnTo>
                    <a:pt x="4355947" y="2879585"/>
                  </a:lnTo>
                  <a:lnTo>
                    <a:pt x="4391444" y="2898305"/>
                  </a:lnTo>
                  <a:lnTo>
                    <a:pt x="4423956" y="2918993"/>
                  </a:lnTo>
                  <a:lnTo>
                    <a:pt x="4480369" y="2966415"/>
                  </a:lnTo>
                  <a:lnTo>
                    <a:pt x="4525962" y="3022117"/>
                  </a:lnTo>
                  <a:lnTo>
                    <a:pt x="4561535" y="3086354"/>
                  </a:lnTo>
                  <a:lnTo>
                    <a:pt x="4575784" y="3121749"/>
                  </a:lnTo>
                  <a:lnTo>
                    <a:pt x="4587837" y="3159379"/>
                  </a:lnTo>
                  <a:lnTo>
                    <a:pt x="4597755" y="3199269"/>
                  </a:lnTo>
                  <a:lnTo>
                    <a:pt x="4605655" y="3241471"/>
                  </a:lnTo>
                  <a:lnTo>
                    <a:pt x="4611624" y="3285985"/>
                  </a:lnTo>
                  <a:lnTo>
                    <a:pt x="4615777" y="3332873"/>
                  </a:lnTo>
                  <a:lnTo>
                    <a:pt x="4618190" y="3382149"/>
                  </a:lnTo>
                  <a:lnTo>
                    <a:pt x="4618977" y="3433851"/>
                  </a:lnTo>
                  <a:lnTo>
                    <a:pt x="4618977" y="6642671"/>
                  </a:lnTo>
                  <a:lnTo>
                    <a:pt x="5691441" y="6642671"/>
                  </a:lnTo>
                  <a:lnTo>
                    <a:pt x="5691441" y="32520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317984"/>
              <a:ext cx="8258911" cy="554001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991250" y="1460582"/>
              <a:ext cx="221615" cy="267970"/>
            </a:xfrm>
            <a:custGeom>
              <a:avLst/>
              <a:gdLst/>
              <a:ahLst/>
              <a:cxnLst/>
              <a:rect l="l" t="t" r="r" b="b"/>
              <a:pathLst>
                <a:path w="221615" h="267969">
                  <a:moveTo>
                    <a:pt x="118173" y="25"/>
                  </a:moveTo>
                  <a:lnTo>
                    <a:pt x="77217" y="2482"/>
                  </a:lnTo>
                  <a:lnTo>
                    <a:pt x="40621" y="20608"/>
                  </a:lnTo>
                  <a:lnTo>
                    <a:pt x="10121" y="59551"/>
                  </a:lnTo>
                  <a:lnTo>
                    <a:pt x="1535" y="91052"/>
                  </a:lnTo>
                  <a:lnTo>
                    <a:pt x="1638" y="108000"/>
                  </a:lnTo>
                  <a:lnTo>
                    <a:pt x="4483" y="108432"/>
                  </a:lnTo>
                  <a:lnTo>
                    <a:pt x="6908" y="108254"/>
                  </a:lnTo>
                  <a:lnTo>
                    <a:pt x="9143" y="107505"/>
                  </a:lnTo>
                  <a:lnTo>
                    <a:pt x="9601" y="99085"/>
                  </a:lnTo>
                  <a:lnTo>
                    <a:pt x="9347" y="91185"/>
                  </a:lnTo>
                  <a:lnTo>
                    <a:pt x="13633" y="75304"/>
                  </a:lnTo>
                  <a:lnTo>
                    <a:pt x="35167" y="35602"/>
                  </a:lnTo>
                  <a:lnTo>
                    <a:pt x="79030" y="10714"/>
                  </a:lnTo>
                  <a:lnTo>
                    <a:pt x="108267" y="7912"/>
                  </a:lnTo>
                  <a:lnTo>
                    <a:pt x="110896" y="8127"/>
                  </a:lnTo>
                  <a:lnTo>
                    <a:pt x="116192" y="7937"/>
                  </a:lnTo>
                  <a:lnTo>
                    <a:pt x="155972" y="16452"/>
                  </a:lnTo>
                  <a:lnTo>
                    <a:pt x="189455" y="45004"/>
                  </a:lnTo>
                  <a:lnTo>
                    <a:pt x="206273" y="83781"/>
                  </a:lnTo>
                  <a:lnTo>
                    <a:pt x="207949" y="109677"/>
                  </a:lnTo>
                  <a:lnTo>
                    <a:pt x="206692" y="123266"/>
                  </a:lnTo>
                  <a:lnTo>
                    <a:pt x="184551" y="179603"/>
                  </a:lnTo>
                  <a:lnTo>
                    <a:pt x="156146" y="216573"/>
                  </a:lnTo>
                  <a:lnTo>
                    <a:pt x="107568" y="259118"/>
                  </a:lnTo>
                  <a:lnTo>
                    <a:pt x="101307" y="258648"/>
                  </a:lnTo>
                  <a:lnTo>
                    <a:pt x="94856" y="259727"/>
                  </a:lnTo>
                  <a:lnTo>
                    <a:pt x="85750" y="257949"/>
                  </a:lnTo>
                  <a:lnTo>
                    <a:pt x="89738" y="256971"/>
                  </a:lnTo>
                  <a:lnTo>
                    <a:pt x="91211" y="257047"/>
                  </a:lnTo>
                  <a:lnTo>
                    <a:pt x="131063" y="222961"/>
                  </a:lnTo>
                  <a:lnTo>
                    <a:pt x="160187" y="189901"/>
                  </a:lnTo>
                  <a:lnTo>
                    <a:pt x="183794" y="149707"/>
                  </a:lnTo>
                  <a:lnTo>
                    <a:pt x="191909" y="116624"/>
                  </a:lnTo>
                  <a:lnTo>
                    <a:pt x="190322" y="113093"/>
                  </a:lnTo>
                  <a:lnTo>
                    <a:pt x="194627" y="109067"/>
                  </a:lnTo>
                  <a:lnTo>
                    <a:pt x="193344" y="101612"/>
                  </a:lnTo>
                  <a:lnTo>
                    <a:pt x="191642" y="99301"/>
                  </a:lnTo>
                  <a:lnTo>
                    <a:pt x="191731" y="96989"/>
                  </a:lnTo>
                  <a:lnTo>
                    <a:pt x="178244" y="54990"/>
                  </a:lnTo>
                  <a:lnTo>
                    <a:pt x="169367" y="45415"/>
                  </a:lnTo>
                  <a:lnTo>
                    <a:pt x="164871" y="40665"/>
                  </a:lnTo>
                  <a:lnTo>
                    <a:pt x="123990" y="21653"/>
                  </a:lnTo>
                  <a:lnTo>
                    <a:pt x="114839" y="20857"/>
                  </a:lnTo>
                  <a:lnTo>
                    <a:pt x="105551" y="20888"/>
                  </a:lnTo>
                  <a:lnTo>
                    <a:pt x="59924" y="34761"/>
                  </a:lnTo>
                  <a:lnTo>
                    <a:pt x="28143" y="76568"/>
                  </a:lnTo>
                  <a:lnTo>
                    <a:pt x="25222" y="82499"/>
                  </a:lnTo>
                  <a:lnTo>
                    <a:pt x="24739" y="95516"/>
                  </a:lnTo>
                  <a:lnTo>
                    <a:pt x="23456" y="101625"/>
                  </a:lnTo>
                  <a:lnTo>
                    <a:pt x="22631" y="107746"/>
                  </a:lnTo>
                  <a:lnTo>
                    <a:pt x="33019" y="107746"/>
                  </a:lnTo>
                  <a:lnTo>
                    <a:pt x="33019" y="100063"/>
                  </a:lnTo>
                  <a:lnTo>
                    <a:pt x="31457" y="92519"/>
                  </a:lnTo>
                  <a:lnTo>
                    <a:pt x="35229" y="80746"/>
                  </a:lnTo>
                  <a:lnTo>
                    <a:pt x="35801" y="74129"/>
                  </a:lnTo>
                  <a:lnTo>
                    <a:pt x="43002" y="65062"/>
                  </a:lnTo>
                  <a:lnTo>
                    <a:pt x="44373" y="58597"/>
                  </a:lnTo>
                  <a:lnTo>
                    <a:pt x="79959" y="33188"/>
                  </a:lnTo>
                  <a:lnTo>
                    <a:pt x="104902" y="29020"/>
                  </a:lnTo>
                  <a:lnTo>
                    <a:pt x="113215" y="29030"/>
                  </a:lnTo>
                  <a:lnTo>
                    <a:pt x="152197" y="40484"/>
                  </a:lnTo>
                  <a:lnTo>
                    <a:pt x="177641" y="69981"/>
                  </a:lnTo>
                  <a:lnTo>
                    <a:pt x="183705" y="100799"/>
                  </a:lnTo>
                  <a:lnTo>
                    <a:pt x="183553" y="107848"/>
                  </a:lnTo>
                  <a:lnTo>
                    <a:pt x="183667" y="124117"/>
                  </a:lnTo>
                  <a:lnTo>
                    <a:pt x="184276" y="126720"/>
                  </a:lnTo>
                  <a:lnTo>
                    <a:pt x="183311" y="128384"/>
                  </a:lnTo>
                  <a:lnTo>
                    <a:pt x="179587" y="137105"/>
                  </a:lnTo>
                  <a:lnTo>
                    <a:pt x="176880" y="146273"/>
                  </a:lnTo>
                  <a:lnTo>
                    <a:pt x="173519" y="155139"/>
                  </a:lnTo>
                  <a:lnTo>
                    <a:pt x="167830" y="162953"/>
                  </a:lnTo>
                  <a:lnTo>
                    <a:pt x="161937" y="174889"/>
                  </a:lnTo>
                  <a:lnTo>
                    <a:pt x="137375" y="205714"/>
                  </a:lnTo>
                  <a:lnTo>
                    <a:pt x="98285" y="242747"/>
                  </a:lnTo>
                  <a:lnTo>
                    <a:pt x="91888" y="246606"/>
                  </a:lnTo>
                  <a:lnTo>
                    <a:pt x="86544" y="250348"/>
                  </a:lnTo>
                  <a:lnTo>
                    <a:pt x="81580" y="254329"/>
                  </a:lnTo>
                  <a:lnTo>
                    <a:pt x="77050" y="258483"/>
                  </a:lnTo>
                  <a:lnTo>
                    <a:pt x="56045" y="258483"/>
                  </a:lnTo>
                  <a:lnTo>
                    <a:pt x="58610" y="255930"/>
                  </a:lnTo>
                  <a:lnTo>
                    <a:pt x="60121" y="253657"/>
                  </a:lnTo>
                  <a:lnTo>
                    <a:pt x="62255" y="252399"/>
                  </a:lnTo>
                  <a:lnTo>
                    <a:pt x="111899" y="212915"/>
                  </a:lnTo>
                  <a:lnTo>
                    <a:pt x="142560" y="177049"/>
                  </a:lnTo>
                  <a:lnTo>
                    <a:pt x="164085" y="140539"/>
                  </a:lnTo>
                  <a:lnTo>
                    <a:pt x="171166" y="105372"/>
                  </a:lnTo>
                  <a:lnTo>
                    <a:pt x="169816" y="92652"/>
                  </a:lnTo>
                  <a:lnTo>
                    <a:pt x="150080" y="56378"/>
                  </a:lnTo>
                  <a:lnTo>
                    <a:pt x="114749" y="41983"/>
                  </a:lnTo>
                  <a:lnTo>
                    <a:pt x="106654" y="42049"/>
                  </a:lnTo>
                  <a:lnTo>
                    <a:pt x="101574" y="42621"/>
                  </a:lnTo>
                  <a:lnTo>
                    <a:pt x="96812" y="43916"/>
                  </a:lnTo>
                  <a:lnTo>
                    <a:pt x="91897" y="44869"/>
                  </a:lnTo>
                  <a:lnTo>
                    <a:pt x="58137" y="67053"/>
                  </a:lnTo>
                  <a:lnTo>
                    <a:pt x="46278" y="106591"/>
                  </a:lnTo>
                  <a:lnTo>
                    <a:pt x="46913" y="107327"/>
                  </a:lnTo>
                  <a:lnTo>
                    <a:pt x="47243" y="108076"/>
                  </a:lnTo>
                  <a:lnTo>
                    <a:pt x="53301" y="108076"/>
                  </a:lnTo>
                  <a:lnTo>
                    <a:pt x="54521" y="102476"/>
                  </a:lnTo>
                  <a:lnTo>
                    <a:pt x="56108" y="97269"/>
                  </a:lnTo>
                  <a:lnTo>
                    <a:pt x="74358" y="61239"/>
                  </a:lnTo>
                  <a:lnTo>
                    <a:pt x="109308" y="50177"/>
                  </a:lnTo>
                  <a:lnTo>
                    <a:pt x="114376" y="50457"/>
                  </a:lnTo>
                  <a:lnTo>
                    <a:pt x="152521" y="72135"/>
                  </a:lnTo>
                  <a:lnTo>
                    <a:pt x="163410" y="111074"/>
                  </a:lnTo>
                  <a:lnTo>
                    <a:pt x="160997" y="117208"/>
                  </a:lnTo>
                  <a:lnTo>
                    <a:pt x="159296" y="131051"/>
                  </a:lnTo>
                  <a:lnTo>
                    <a:pt x="141508" y="165560"/>
                  </a:lnTo>
                  <a:lnTo>
                    <a:pt x="116930" y="197564"/>
                  </a:lnTo>
                  <a:lnTo>
                    <a:pt x="81914" y="229450"/>
                  </a:lnTo>
                  <a:lnTo>
                    <a:pt x="41071" y="259067"/>
                  </a:lnTo>
                  <a:lnTo>
                    <a:pt x="34277" y="258876"/>
                  </a:lnTo>
                  <a:lnTo>
                    <a:pt x="27063" y="259359"/>
                  </a:lnTo>
                  <a:lnTo>
                    <a:pt x="19075" y="258686"/>
                  </a:lnTo>
                  <a:lnTo>
                    <a:pt x="33835" y="248035"/>
                  </a:lnTo>
                  <a:lnTo>
                    <a:pt x="57306" y="232067"/>
                  </a:lnTo>
                  <a:lnTo>
                    <a:pt x="66482" y="225445"/>
                  </a:lnTo>
                  <a:lnTo>
                    <a:pt x="96420" y="200098"/>
                  </a:lnTo>
                  <a:lnTo>
                    <a:pt x="129362" y="161747"/>
                  </a:lnTo>
                  <a:lnTo>
                    <a:pt x="145600" y="126368"/>
                  </a:lnTo>
                  <a:lnTo>
                    <a:pt x="146980" y="111632"/>
                  </a:lnTo>
                  <a:lnTo>
                    <a:pt x="146862" y="104101"/>
                  </a:lnTo>
                  <a:lnTo>
                    <a:pt x="126911" y="66763"/>
                  </a:lnTo>
                  <a:lnTo>
                    <a:pt x="119964" y="65290"/>
                  </a:lnTo>
                  <a:lnTo>
                    <a:pt x="105803" y="61861"/>
                  </a:lnTo>
                  <a:lnTo>
                    <a:pt x="74247" y="84220"/>
                  </a:lnTo>
                  <a:lnTo>
                    <a:pt x="70408" y="108038"/>
                  </a:lnTo>
                  <a:lnTo>
                    <a:pt x="77292" y="108038"/>
                  </a:lnTo>
                  <a:lnTo>
                    <a:pt x="78765" y="96302"/>
                  </a:lnTo>
                  <a:lnTo>
                    <a:pt x="81279" y="88966"/>
                  </a:lnTo>
                  <a:lnTo>
                    <a:pt x="86261" y="82664"/>
                  </a:lnTo>
                  <a:lnTo>
                    <a:pt x="95135" y="74028"/>
                  </a:lnTo>
                  <a:lnTo>
                    <a:pt x="96392" y="74028"/>
                  </a:lnTo>
                  <a:lnTo>
                    <a:pt x="98094" y="74561"/>
                  </a:lnTo>
                  <a:lnTo>
                    <a:pt x="98945" y="73939"/>
                  </a:lnTo>
                  <a:lnTo>
                    <a:pt x="104760" y="71313"/>
                  </a:lnTo>
                  <a:lnTo>
                    <a:pt x="110515" y="71285"/>
                  </a:lnTo>
                  <a:lnTo>
                    <a:pt x="116194" y="72714"/>
                  </a:lnTo>
                  <a:lnTo>
                    <a:pt x="138577" y="111820"/>
                  </a:lnTo>
                  <a:lnTo>
                    <a:pt x="137275" y="121686"/>
                  </a:lnTo>
                  <a:lnTo>
                    <a:pt x="115658" y="167886"/>
                  </a:lnTo>
                  <a:lnTo>
                    <a:pt x="84253" y="200891"/>
                  </a:lnTo>
                  <a:lnTo>
                    <a:pt x="46323" y="230852"/>
                  </a:lnTo>
                  <a:lnTo>
                    <a:pt x="6146" y="256374"/>
                  </a:lnTo>
                  <a:lnTo>
                    <a:pt x="1625" y="258737"/>
                  </a:lnTo>
                  <a:lnTo>
                    <a:pt x="0" y="261899"/>
                  </a:lnTo>
                  <a:lnTo>
                    <a:pt x="2031" y="266649"/>
                  </a:lnTo>
                  <a:lnTo>
                    <a:pt x="59710" y="267443"/>
                  </a:lnTo>
                  <a:lnTo>
                    <a:pt x="131960" y="267315"/>
                  </a:lnTo>
                  <a:lnTo>
                    <a:pt x="194022" y="266359"/>
                  </a:lnTo>
                  <a:lnTo>
                    <a:pt x="221132" y="264667"/>
                  </a:lnTo>
                  <a:lnTo>
                    <a:pt x="217017" y="258584"/>
                  </a:lnTo>
                  <a:lnTo>
                    <a:pt x="118922" y="258584"/>
                  </a:lnTo>
                  <a:lnTo>
                    <a:pt x="136712" y="245617"/>
                  </a:lnTo>
                  <a:lnTo>
                    <a:pt x="166287" y="217050"/>
                  </a:lnTo>
                  <a:lnTo>
                    <a:pt x="192208" y="182542"/>
                  </a:lnTo>
                  <a:lnTo>
                    <a:pt x="211516" y="141657"/>
                  </a:lnTo>
                  <a:lnTo>
                    <a:pt x="215891" y="109962"/>
                  </a:lnTo>
                  <a:lnTo>
                    <a:pt x="215579" y="96223"/>
                  </a:lnTo>
                  <a:lnTo>
                    <a:pt x="204018" y="53889"/>
                  </a:lnTo>
                  <a:lnTo>
                    <a:pt x="173164" y="17195"/>
                  </a:lnTo>
                  <a:lnTo>
                    <a:pt x="132871" y="1252"/>
                  </a:lnTo>
                  <a:lnTo>
                    <a:pt x="118173" y="2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2732" y="1459389"/>
              <a:ext cx="484362" cy="26833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3600" y="1460600"/>
              <a:ext cx="2095014" cy="440999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5864528" y="2384180"/>
            <a:ext cx="6327472" cy="102171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3000" b="0" spc="-110" dirty="0">
                <a:solidFill>
                  <a:srgbClr val="FFFFFF"/>
                </a:solidFill>
                <a:latin typeface="Poppins Light"/>
                <a:cs typeface="Poppins Light"/>
              </a:rPr>
              <a:t>Sensorización</a:t>
            </a:r>
            <a:r>
              <a:rPr sz="3000" b="0" spc="-12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3000" b="0" spc="-45" dirty="0">
                <a:solidFill>
                  <a:srgbClr val="FFFFFF"/>
                </a:solidFill>
                <a:latin typeface="Poppins Light"/>
                <a:cs typeface="Poppins Light"/>
              </a:rPr>
              <a:t>de</a:t>
            </a:r>
            <a:r>
              <a:rPr sz="3000" b="0" spc="-12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3000" b="1" spc="-85" dirty="0">
                <a:solidFill>
                  <a:srgbClr val="FFFFFF"/>
                </a:solidFill>
                <a:latin typeface="Poppins ExtraBold"/>
                <a:cs typeface="Poppins ExtraBold"/>
              </a:rPr>
              <a:t>flujos</a:t>
            </a:r>
            <a:r>
              <a:rPr sz="3000" b="1" spc="-130" dirty="0">
                <a:solidFill>
                  <a:srgbClr val="FFFFFF"/>
                </a:solidFill>
                <a:latin typeface="Poppins ExtraBold"/>
                <a:cs typeface="Poppins ExtraBold"/>
              </a:rPr>
              <a:t> </a:t>
            </a:r>
            <a:r>
              <a:rPr sz="3000" b="1" spc="-60" dirty="0">
                <a:solidFill>
                  <a:srgbClr val="FFFFFF"/>
                </a:solidFill>
                <a:latin typeface="Poppins ExtraBold"/>
                <a:cs typeface="Poppins ExtraBold"/>
              </a:rPr>
              <a:t>turísticos</a:t>
            </a:r>
            <a:endParaRPr sz="3000" dirty="0">
              <a:latin typeface="Poppins ExtraBold"/>
              <a:cs typeface="Poppins ExtraBold"/>
            </a:endParaRP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3000" b="0" dirty="0">
                <a:solidFill>
                  <a:srgbClr val="FFFFFF"/>
                </a:solidFill>
                <a:latin typeface="Poppins Light"/>
                <a:cs typeface="Poppins Light"/>
              </a:rPr>
              <a:t>a</a:t>
            </a:r>
            <a:r>
              <a:rPr sz="3000" b="0" spc="-12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3000" b="0" spc="-114" dirty="0">
                <a:solidFill>
                  <a:srgbClr val="FFFFFF"/>
                </a:solidFill>
                <a:latin typeface="Poppins Light"/>
                <a:cs typeface="Poppins Light"/>
              </a:rPr>
              <a:t>través</a:t>
            </a:r>
            <a:r>
              <a:rPr sz="3000" b="0" spc="-12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3000" b="0" spc="-45" dirty="0">
                <a:solidFill>
                  <a:srgbClr val="FFFFFF"/>
                </a:solidFill>
                <a:latin typeface="Poppins Light"/>
                <a:cs typeface="Poppins Light"/>
              </a:rPr>
              <a:t>de</a:t>
            </a:r>
            <a:r>
              <a:rPr sz="3000" b="0" spc="-12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3000" b="1" spc="-100" dirty="0">
                <a:solidFill>
                  <a:srgbClr val="FFFFFF"/>
                </a:solidFill>
                <a:latin typeface="Poppins ExtraBold"/>
                <a:cs typeface="Poppins ExtraBold"/>
              </a:rPr>
              <a:t>analítica</a:t>
            </a:r>
            <a:r>
              <a:rPr sz="3000" b="1" spc="-135" dirty="0">
                <a:solidFill>
                  <a:srgbClr val="FFFFFF"/>
                </a:solidFill>
                <a:latin typeface="Poppins ExtraBold"/>
                <a:cs typeface="Poppins ExtraBold"/>
              </a:rPr>
              <a:t> </a:t>
            </a:r>
            <a:r>
              <a:rPr sz="3000" b="1" spc="-45" dirty="0">
                <a:solidFill>
                  <a:srgbClr val="FFFFFF"/>
                </a:solidFill>
                <a:latin typeface="Poppins ExtraBold"/>
                <a:cs typeface="Poppins ExtraBold"/>
              </a:rPr>
              <a:t>de</a:t>
            </a:r>
            <a:r>
              <a:rPr sz="3000" b="1" spc="-130" dirty="0">
                <a:solidFill>
                  <a:srgbClr val="FFFFFF"/>
                </a:solidFill>
                <a:latin typeface="Poppins ExtraBold"/>
                <a:cs typeface="Poppins ExtraBold"/>
              </a:rPr>
              <a:t> </a:t>
            </a:r>
            <a:r>
              <a:rPr sz="3000" b="1" spc="-10" dirty="0">
                <a:solidFill>
                  <a:srgbClr val="FFFFFF"/>
                </a:solidFill>
                <a:latin typeface="Poppins ExtraBold"/>
                <a:cs typeface="Poppins ExtraBold"/>
              </a:rPr>
              <a:t>vídeo</a:t>
            </a:r>
            <a:endParaRPr sz="3000" dirty="0">
              <a:latin typeface="Poppins ExtraBold"/>
              <a:cs typeface="Poppins Extra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8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8000" y="152400"/>
              <a:ext cx="11353800" cy="66675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09598" y="254000"/>
              <a:ext cx="10972800" cy="6286500"/>
            </a:xfrm>
            <a:custGeom>
              <a:avLst/>
              <a:gdLst/>
              <a:ahLst/>
              <a:cxnLst/>
              <a:rect l="l" t="t" r="r" b="b"/>
              <a:pathLst>
                <a:path w="10972800" h="6286500">
                  <a:moveTo>
                    <a:pt x="10567784" y="0"/>
                  </a:moveTo>
                  <a:lnTo>
                    <a:pt x="405015" y="0"/>
                  </a:lnTo>
                  <a:lnTo>
                    <a:pt x="357782" y="2724"/>
                  </a:lnTo>
                  <a:lnTo>
                    <a:pt x="312148" y="10696"/>
                  </a:lnTo>
                  <a:lnTo>
                    <a:pt x="268420" y="23611"/>
                  </a:lnTo>
                  <a:lnTo>
                    <a:pt x="226899" y="41166"/>
                  </a:lnTo>
                  <a:lnTo>
                    <a:pt x="187891" y="63055"/>
                  </a:lnTo>
                  <a:lnTo>
                    <a:pt x="151698" y="88977"/>
                  </a:lnTo>
                  <a:lnTo>
                    <a:pt x="118625" y="118625"/>
                  </a:lnTo>
                  <a:lnTo>
                    <a:pt x="88977" y="151698"/>
                  </a:lnTo>
                  <a:lnTo>
                    <a:pt x="63055" y="187891"/>
                  </a:lnTo>
                  <a:lnTo>
                    <a:pt x="41166" y="226899"/>
                  </a:lnTo>
                  <a:lnTo>
                    <a:pt x="23611" y="268420"/>
                  </a:lnTo>
                  <a:lnTo>
                    <a:pt x="10696" y="312148"/>
                  </a:lnTo>
                  <a:lnTo>
                    <a:pt x="2724" y="357782"/>
                  </a:lnTo>
                  <a:lnTo>
                    <a:pt x="0" y="405015"/>
                  </a:lnTo>
                  <a:lnTo>
                    <a:pt x="0" y="5881484"/>
                  </a:lnTo>
                  <a:lnTo>
                    <a:pt x="2724" y="5928717"/>
                  </a:lnTo>
                  <a:lnTo>
                    <a:pt x="10696" y="5974351"/>
                  </a:lnTo>
                  <a:lnTo>
                    <a:pt x="23611" y="6018079"/>
                  </a:lnTo>
                  <a:lnTo>
                    <a:pt x="41166" y="6059600"/>
                  </a:lnTo>
                  <a:lnTo>
                    <a:pt x="63055" y="6098608"/>
                  </a:lnTo>
                  <a:lnTo>
                    <a:pt x="88977" y="6134801"/>
                  </a:lnTo>
                  <a:lnTo>
                    <a:pt x="118625" y="6167874"/>
                  </a:lnTo>
                  <a:lnTo>
                    <a:pt x="151698" y="6197522"/>
                  </a:lnTo>
                  <a:lnTo>
                    <a:pt x="187891" y="6223444"/>
                  </a:lnTo>
                  <a:lnTo>
                    <a:pt x="226899" y="6245333"/>
                  </a:lnTo>
                  <a:lnTo>
                    <a:pt x="268420" y="6262888"/>
                  </a:lnTo>
                  <a:lnTo>
                    <a:pt x="312148" y="6275803"/>
                  </a:lnTo>
                  <a:lnTo>
                    <a:pt x="357782" y="6283775"/>
                  </a:lnTo>
                  <a:lnTo>
                    <a:pt x="405015" y="6286500"/>
                  </a:lnTo>
                  <a:lnTo>
                    <a:pt x="10567784" y="6286500"/>
                  </a:lnTo>
                  <a:lnTo>
                    <a:pt x="10615017" y="6283775"/>
                  </a:lnTo>
                  <a:lnTo>
                    <a:pt x="10660651" y="6275803"/>
                  </a:lnTo>
                  <a:lnTo>
                    <a:pt x="10704379" y="6262888"/>
                  </a:lnTo>
                  <a:lnTo>
                    <a:pt x="10745900" y="6245333"/>
                  </a:lnTo>
                  <a:lnTo>
                    <a:pt x="10784908" y="6223444"/>
                  </a:lnTo>
                  <a:lnTo>
                    <a:pt x="10821101" y="6197522"/>
                  </a:lnTo>
                  <a:lnTo>
                    <a:pt x="10854174" y="6167874"/>
                  </a:lnTo>
                  <a:lnTo>
                    <a:pt x="10883822" y="6134801"/>
                  </a:lnTo>
                  <a:lnTo>
                    <a:pt x="10909744" y="6098608"/>
                  </a:lnTo>
                  <a:lnTo>
                    <a:pt x="10931633" y="6059600"/>
                  </a:lnTo>
                  <a:lnTo>
                    <a:pt x="10949188" y="6018079"/>
                  </a:lnTo>
                  <a:lnTo>
                    <a:pt x="10962103" y="5974351"/>
                  </a:lnTo>
                  <a:lnTo>
                    <a:pt x="10970075" y="5928717"/>
                  </a:lnTo>
                  <a:lnTo>
                    <a:pt x="10972800" y="5881484"/>
                  </a:lnTo>
                  <a:lnTo>
                    <a:pt x="10972800" y="405015"/>
                  </a:lnTo>
                  <a:lnTo>
                    <a:pt x="10970075" y="357782"/>
                  </a:lnTo>
                  <a:lnTo>
                    <a:pt x="10962103" y="312148"/>
                  </a:lnTo>
                  <a:lnTo>
                    <a:pt x="10949188" y="268420"/>
                  </a:lnTo>
                  <a:lnTo>
                    <a:pt x="10931633" y="226899"/>
                  </a:lnTo>
                  <a:lnTo>
                    <a:pt x="10909744" y="187891"/>
                  </a:lnTo>
                  <a:lnTo>
                    <a:pt x="10883822" y="151698"/>
                  </a:lnTo>
                  <a:lnTo>
                    <a:pt x="10854174" y="118625"/>
                  </a:lnTo>
                  <a:lnTo>
                    <a:pt x="10821101" y="88977"/>
                  </a:lnTo>
                  <a:lnTo>
                    <a:pt x="10784908" y="63055"/>
                  </a:lnTo>
                  <a:lnTo>
                    <a:pt x="10745900" y="41166"/>
                  </a:lnTo>
                  <a:lnTo>
                    <a:pt x="10704379" y="23611"/>
                  </a:lnTo>
                  <a:lnTo>
                    <a:pt x="10660651" y="10696"/>
                  </a:lnTo>
                  <a:lnTo>
                    <a:pt x="10615017" y="2724"/>
                  </a:lnTo>
                  <a:lnTo>
                    <a:pt x="1056778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878669" y="456565"/>
              <a:ext cx="38100" cy="238125"/>
            </a:xfrm>
            <a:custGeom>
              <a:avLst/>
              <a:gdLst/>
              <a:ahLst/>
              <a:cxnLst/>
              <a:rect l="l" t="t" r="r" b="b"/>
              <a:pathLst>
                <a:path w="38100" h="238125">
                  <a:moveTo>
                    <a:pt x="38061" y="69608"/>
                  </a:moveTo>
                  <a:lnTo>
                    <a:pt x="0" y="69608"/>
                  </a:lnTo>
                  <a:lnTo>
                    <a:pt x="0" y="237617"/>
                  </a:lnTo>
                  <a:lnTo>
                    <a:pt x="38061" y="237617"/>
                  </a:lnTo>
                  <a:lnTo>
                    <a:pt x="38061" y="69608"/>
                  </a:lnTo>
                  <a:close/>
                </a:path>
                <a:path w="38100" h="238125">
                  <a:moveTo>
                    <a:pt x="37744" y="0"/>
                  </a:moveTo>
                  <a:lnTo>
                    <a:pt x="304" y="4635"/>
                  </a:lnTo>
                  <a:lnTo>
                    <a:pt x="304" y="44856"/>
                  </a:lnTo>
                  <a:lnTo>
                    <a:pt x="37744" y="44856"/>
                  </a:lnTo>
                  <a:lnTo>
                    <a:pt x="37744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46423" y="523698"/>
              <a:ext cx="137998" cy="17048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13807" y="523698"/>
              <a:ext cx="137998" cy="17048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79346" y="523078"/>
              <a:ext cx="462553" cy="17419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70978" y="475739"/>
              <a:ext cx="130886" cy="22030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26605" y="527410"/>
              <a:ext cx="128397" cy="16925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4100" y="525240"/>
              <a:ext cx="83845" cy="16894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2564" y="725073"/>
              <a:ext cx="433821" cy="8743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75456" y="725086"/>
              <a:ext cx="448363" cy="8742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50261" y="406412"/>
              <a:ext cx="6612077" cy="6134087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369143" y="783549"/>
            <a:ext cx="269875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200" b="1" spc="-60" dirty="0">
                <a:latin typeface="Poppins ExtraBold"/>
                <a:cs typeface="Poppins ExtraBold"/>
              </a:rPr>
              <a:t>Arquitectura </a:t>
            </a:r>
            <a:r>
              <a:rPr sz="3200" b="1" dirty="0">
                <a:latin typeface="Poppins ExtraBold"/>
                <a:cs typeface="Poppins ExtraBold"/>
              </a:rPr>
              <a:t>de</a:t>
            </a:r>
            <a:r>
              <a:rPr sz="3200" b="1" spc="-114" dirty="0">
                <a:latin typeface="Poppins ExtraBold"/>
                <a:cs typeface="Poppins ExtraBold"/>
              </a:rPr>
              <a:t> </a:t>
            </a:r>
            <a:r>
              <a:rPr sz="3200" b="1" spc="-10" dirty="0">
                <a:latin typeface="Poppins ExtraBold"/>
                <a:cs typeface="Poppins ExtraBold"/>
              </a:rPr>
              <a:t>nuestra solución</a:t>
            </a:r>
            <a:endParaRPr sz="3200">
              <a:latin typeface="Poppins ExtraBold"/>
              <a:cs typeface="Poppins ExtraBold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722545" y="5938387"/>
            <a:ext cx="8366125" cy="220345"/>
            <a:chOff x="1722545" y="5938387"/>
            <a:chExt cx="8366125" cy="220345"/>
          </a:xfrm>
        </p:grpSpPr>
        <p:pic>
          <p:nvPicPr>
            <p:cNvPr id="18" name="object 18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2545" y="5938387"/>
              <a:ext cx="420404" cy="2201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68051" y="5938387"/>
              <a:ext cx="420403" cy="2201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12280"/>
            <a:chOff x="0" y="0"/>
            <a:chExt cx="12192000" cy="6812280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68120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82525" y="0"/>
              <a:ext cx="174625" cy="435609"/>
            </a:xfrm>
            <a:custGeom>
              <a:avLst/>
              <a:gdLst/>
              <a:ahLst/>
              <a:cxnLst/>
              <a:rect l="l" t="t" r="r" b="b"/>
              <a:pathLst>
                <a:path w="174625" h="435609">
                  <a:moveTo>
                    <a:pt x="0" y="0"/>
                  </a:moveTo>
                  <a:lnTo>
                    <a:pt x="174300" y="0"/>
                  </a:lnTo>
                  <a:lnTo>
                    <a:pt x="174300" y="435317"/>
                  </a:lnTo>
                  <a:lnTo>
                    <a:pt x="0" y="4353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ED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69825" y="-218811"/>
            <a:ext cx="271145" cy="6146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850" spc="5" dirty="0">
                <a:solidFill>
                  <a:srgbClr val="A8AFBD"/>
                </a:solidFill>
                <a:latin typeface="Times New Roman"/>
                <a:cs typeface="Times New Roman"/>
              </a:rPr>
              <a:t>1</a:t>
            </a:r>
            <a:endParaRPr sz="3850">
              <a:latin typeface="Times New Roman"/>
              <a:cs typeface="Times New Roman"/>
            </a:endParaRPr>
          </a:p>
        </p:txBody>
      </p:sp>
      <p:pic>
        <p:nvPicPr>
          <p:cNvPr id="6" name="VIDEO_SOLUCION_CAMARAS_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1342" y="395869"/>
            <a:ext cx="10469316" cy="58889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054" y="3175"/>
            <a:ext cx="3533775" cy="6854825"/>
            <a:chOff x="-3054" y="3175"/>
            <a:chExt cx="3533775" cy="6854825"/>
          </a:xfrm>
        </p:grpSpPr>
        <p:sp>
          <p:nvSpPr>
            <p:cNvPr id="3" name="object 3"/>
            <p:cNvSpPr/>
            <p:nvPr/>
          </p:nvSpPr>
          <p:spPr>
            <a:xfrm>
              <a:off x="1282699" y="2908300"/>
              <a:ext cx="2247900" cy="2247900"/>
            </a:xfrm>
            <a:custGeom>
              <a:avLst/>
              <a:gdLst/>
              <a:ahLst/>
              <a:cxnLst/>
              <a:rect l="l" t="t" r="r" b="b"/>
              <a:pathLst>
                <a:path w="2247900" h="2247900">
                  <a:moveTo>
                    <a:pt x="2247900" y="0"/>
                  </a:moveTo>
                  <a:lnTo>
                    <a:pt x="0" y="0"/>
                  </a:lnTo>
                  <a:lnTo>
                    <a:pt x="0" y="2247900"/>
                  </a:lnTo>
                  <a:lnTo>
                    <a:pt x="2247900" y="2247900"/>
                  </a:lnTo>
                  <a:lnTo>
                    <a:pt x="2247900" y="0"/>
                  </a:lnTo>
                  <a:close/>
                </a:path>
              </a:pathLst>
            </a:custGeom>
            <a:solidFill>
              <a:srgbClr val="4B4F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175"/>
              <a:ext cx="2984500" cy="685482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98" y="3424567"/>
              <a:ext cx="80111" cy="78905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" y="3424564"/>
              <a:ext cx="57785" cy="79375"/>
            </a:xfrm>
            <a:custGeom>
              <a:avLst/>
              <a:gdLst/>
              <a:ahLst/>
              <a:cxnLst/>
              <a:rect l="l" t="t" r="r" b="b"/>
              <a:pathLst>
                <a:path w="57785" h="79375">
                  <a:moveTo>
                    <a:pt x="22021" y="0"/>
                  </a:moveTo>
                  <a:lnTo>
                    <a:pt x="12293" y="0"/>
                  </a:lnTo>
                  <a:lnTo>
                    <a:pt x="12293" y="34594"/>
                  </a:lnTo>
                  <a:lnTo>
                    <a:pt x="0" y="34594"/>
                  </a:lnTo>
                  <a:lnTo>
                    <a:pt x="0" y="44107"/>
                  </a:lnTo>
                  <a:lnTo>
                    <a:pt x="12293" y="44107"/>
                  </a:lnTo>
                  <a:lnTo>
                    <a:pt x="12293" y="78905"/>
                  </a:lnTo>
                  <a:lnTo>
                    <a:pt x="22021" y="78905"/>
                  </a:lnTo>
                  <a:lnTo>
                    <a:pt x="22021" y="44107"/>
                  </a:lnTo>
                  <a:lnTo>
                    <a:pt x="57226" y="44107"/>
                  </a:lnTo>
                  <a:lnTo>
                    <a:pt x="57226" y="34594"/>
                  </a:lnTo>
                  <a:lnTo>
                    <a:pt x="22021" y="34594"/>
                  </a:lnTo>
                  <a:lnTo>
                    <a:pt x="22021" y="0"/>
                  </a:lnTo>
                  <a:close/>
                </a:path>
              </a:pathLst>
            </a:custGeom>
            <a:solidFill>
              <a:srgbClr val="FF4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98" y="3273557"/>
              <a:ext cx="80111" cy="7890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" y="3273552"/>
              <a:ext cx="57785" cy="79375"/>
            </a:xfrm>
            <a:custGeom>
              <a:avLst/>
              <a:gdLst/>
              <a:ahLst/>
              <a:cxnLst/>
              <a:rect l="l" t="t" r="r" b="b"/>
              <a:pathLst>
                <a:path w="57785" h="79375">
                  <a:moveTo>
                    <a:pt x="22021" y="0"/>
                  </a:moveTo>
                  <a:lnTo>
                    <a:pt x="12293" y="0"/>
                  </a:lnTo>
                  <a:lnTo>
                    <a:pt x="12293" y="34594"/>
                  </a:lnTo>
                  <a:lnTo>
                    <a:pt x="0" y="34594"/>
                  </a:lnTo>
                  <a:lnTo>
                    <a:pt x="0" y="44107"/>
                  </a:lnTo>
                  <a:lnTo>
                    <a:pt x="12293" y="44107"/>
                  </a:lnTo>
                  <a:lnTo>
                    <a:pt x="12293" y="78917"/>
                  </a:lnTo>
                  <a:lnTo>
                    <a:pt x="22021" y="78917"/>
                  </a:lnTo>
                  <a:lnTo>
                    <a:pt x="22021" y="44107"/>
                  </a:lnTo>
                  <a:lnTo>
                    <a:pt x="57226" y="44107"/>
                  </a:lnTo>
                  <a:lnTo>
                    <a:pt x="57226" y="34594"/>
                  </a:lnTo>
                  <a:lnTo>
                    <a:pt x="22021" y="34594"/>
                  </a:lnTo>
                  <a:lnTo>
                    <a:pt x="22021" y="0"/>
                  </a:lnTo>
                  <a:close/>
                </a:path>
              </a:pathLst>
            </a:custGeom>
            <a:solidFill>
              <a:srgbClr val="FF4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98" y="3122546"/>
              <a:ext cx="80111" cy="7890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" y="3122538"/>
              <a:ext cx="57785" cy="79375"/>
            </a:xfrm>
            <a:custGeom>
              <a:avLst/>
              <a:gdLst/>
              <a:ahLst/>
              <a:cxnLst/>
              <a:rect l="l" t="t" r="r" b="b"/>
              <a:pathLst>
                <a:path w="57785" h="79375">
                  <a:moveTo>
                    <a:pt x="22021" y="0"/>
                  </a:moveTo>
                  <a:lnTo>
                    <a:pt x="12293" y="0"/>
                  </a:lnTo>
                  <a:lnTo>
                    <a:pt x="12293" y="34594"/>
                  </a:lnTo>
                  <a:lnTo>
                    <a:pt x="0" y="34594"/>
                  </a:lnTo>
                  <a:lnTo>
                    <a:pt x="0" y="44107"/>
                  </a:lnTo>
                  <a:lnTo>
                    <a:pt x="12293" y="44107"/>
                  </a:lnTo>
                  <a:lnTo>
                    <a:pt x="12293" y="78917"/>
                  </a:lnTo>
                  <a:lnTo>
                    <a:pt x="22021" y="78917"/>
                  </a:lnTo>
                  <a:lnTo>
                    <a:pt x="22021" y="44107"/>
                  </a:lnTo>
                  <a:lnTo>
                    <a:pt x="57226" y="44107"/>
                  </a:lnTo>
                  <a:lnTo>
                    <a:pt x="57226" y="34594"/>
                  </a:lnTo>
                  <a:lnTo>
                    <a:pt x="22021" y="34594"/>
                  </a:lnTo>
                  <a:lnTo>
                    <a:pt x="22021" y="0"/>
                  </a:lnTo>
                  <a:close/>
                </a:path>
              </a:pathLst>
            </a:custGeom>
            <a:solidFill>
              <a:srgbClr val="FF4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98" y="2971534"/>
              <a:ext cx="80111" cy="7890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" y="2971537"/>
              <a:ext cx="57785" cy="79375"/>
            </a:xfrm>
            <a:custGeom>
              <a:avLst/>
              <a:gdLst/>
              <a:ahLst/>
              <a:cxnLst/>
              <a:rect l="l" t="t" r="r" b="b"/>
              <a:pathLst>
                <a:path w="57785" h="79375">
                  <a:moveTo>
                    <a:pt x="22021" y="0"/>
                  </a:moveTo>
                  <a:lnTo>
                    <a:pt x="12293" y="0"/>
                  </a:lnTo>
                  <a:lnTo>
                    <a:pt x="12293" y="34582"/>
                  </a:lnTo>
                  <a:lnTo>
                    <a:pt x="0" y="34582"/>
                  </a:lnTo>
                  <a:lnTo>
                    <a:pt x="0" y="44094"/>
                  </a:lnTo>
                  <a:lnTo>
                    <a:pt x="12293" y="44094"/>
                  </a:lnTo>
                  <a:lnTo>
                    <a:pt x="12293" y="78905"/>
                  </a:lnTo>
                  <a:lnTo>
                    <a:pt x="22021" y="78905"/>
                  </a:lnTo>
                  <a:lnTo>
                    <a:pt x="22021" y="44094"/>
                  </a:lnTo>
                  <a:lnTo>
                    <a:pt x="57226" y="44094"/>
                  </a:lnTo>
                  <a:lnTo>
                    <a:pt x="57226" y="34582"/>
                  </a:lnTo>
                  <a:lnTo>
                    <a:pt x="22021" y="34582"/>
                  </a:lnTo>
                  <a:lnTo>
                    <a:pt x="22021" y="0"/>
                  </a:lnTo>
                  <a:close/>
                </a:path>
              </a:pathLst>
            </a:custGeom>
            <a:solidFill>
              <a:srgbClr val="FF4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0" y="2417687"/>
              <a:ext cx="477520" cy="1633220"/>
            </a:xfrm>
            <a:custGeom>
              <a:avLst/>
              <a:gdLst/>
              <a:ahLst/>
              <a:cxnLst/>
              <a:rect l="l" t="t" r="r" b="b"/>
              <a:pathLst>
                <a:path w="477520" h="1633220">
                  <a:moveTo>
                    <a:pt x="0" y="0"/>
                  </a:moveTo>
                  <a:lnTo>
                    <a:pt x="64080" y="39357"/>
                  </a:lnTo>
                  <a:lnTo>
                    <a:pt x="100817" y="65481"/>
                  </a:lnTo>
                  <a:lnTo>
                    <a:pt x="136215" y="93298"/>
                  </a:lnTo>
                  <a:lnTo>
                    <a:pt x="170214" y="122748"/>
                  </a:lnTo>
                  <a:lnTo>
                    <a:pt x="202756" y="153773"/>
                  </a:lnTo>
                  <a:lnTo>
                    <a:pt x="233782" y="186315"/>
                  </a:lnTo>
                  <a:lnTo>
                    <a:pt x="263233" y="220314"/>
                  </a:lnTo>
                  <a:lnTo>
                    <a:pt x="291050" y="255711"/>
                  </a:lnTo>
                  <a:lnTo>
                    <a:pt x="317175" y="292447"/>
                  </a:lnTo>
                  <a:lnTo>
                    <a:pt x="341548" y="330465"/>
                  </a:lnTo>
                  <a:lnTo>
                    <a:pt x="364110" y="369704"/>
                  </a:lnTo>
                  <a:lnTo>
                    <a:pt x="384803" y="410105"/>
                  </a:lnTo>
                  <a:lnTo>
                    <a:pt x="403568" y="451611"/>
                  </a:lnTo>
                  <a:lnTo>
                    <a:pt x="420345" y="494162"/>
                  </a:lnTo>
                  <a:lnTo>
                    <a:pt x="435077" y="537700"/>
                  </a:lnTo>
                  <a:lnTo>
                    <a:pt x="447703" y="582164"/>
                  </a:lnTo>
                  <a:lnTo>
                    <a:pt x="458166" y="627498"/>
                  </a:lnTo>
                  <a:lnTo>
                    <a:pt x="466407" y="673641"/>
                  </a:lnTo>
                  <a:lnTo>
                    <a:pt x="472366" y="720534"/>
                  </a:lnTo>
                  <a:lnTo>
                    <a:pt x="475984" y="768120"/>
                  </a:lnTo>
                  <a:lnTo>
                    <a:pt x="477203" y="816339"/>
                  </a:lnTo>
                  <a:lnTo>
                    <a:pt x="475984" y="864557"/>
                  </a:lnTo>
                  <a:lnTo>
                    <a:pt x="472366" y="912143"/>
                  </a:lnTo>
                  <a:lnTo>
                    <a:pt x="466407" y="959037"/>
                  </a:lnTo>
                  <a:lnTo>
                    <a:pt x="458166" y="1005180"/>
                  </a:lnTo>
                  <a:lnTo>
                    <a:pt x="447703" y="1050514"/>
                  </a:lnTo>
                  <a:lnTo>
                    <a:pt x="435077" y="1094979"/>
                  </a:lnTo>
                  <a:lnTo>
                    <a:pt x="420345" y="1138517"/>
                  </a:lnTo>
                  <a:lnTo>
                    <a:pt x="403568" y="1181068"/>
                  </a:lnTo>
                  <a:lnTo>
                    <a:pt x="384803" y="1222574"/>
                  </a:lnTo>
                  <a:lnTo>
                    <a:pt x="364110" y="1262977"/>
                  </a:lnTo>
                  <a:lnTo>
                    <a:pt x="341548" y="1302216"/>
                  </a:lnTo>
                  <a:lnTo>
                    <a:pt x="317175" y="1340234"/>
                  </a:lnTo>
                  <a:lnTo>
                    <a:pt x="291050" y="1376971"/>
                  </a:lnTo>
                  <a:lnTo>
                    <a:pt x="263233" y="1412369"/>
                  </a:lnTo>
                  <a:lnTo>
                    <a:pt x="233782" y="1446368"/>
                  </a:lnTo>
                  <a:lnTo>
                    <a:pt x="202756" y="1478910"/>
                  </a:lnTo>
                  <a:lnTo>
                    <a:pt x="170214" y="1509936"/>
                  </a:lnTo>
                  <a:lnTo>
                    <a:pt x="136215" y="1539387"/>
                  </a:lnTo>
                  <a:lnTo>
                    <a:pt x="100817" y="1567204"/>
                  </a:lnTo>
                  <a:lnTo>
                    <a:pt x="64080" y="1593329"/>
                  </a:lnTo>
                  <a:lnTo>
                    <a:pt x="26062" y="1617702"/>
                  </a:lnTo>
                  <a:lnTo>
                    <a:pt x="0" y="1632687"/>
                  </a:lnTo>
                </a:path>
              </a:pathLst>
            </a:custGeom>
            <a:ln w="6108">
              <a:solidFill>
                <a:srgbClr val="FF4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6756566" y="2068774"/>
            <a:ext cx="1874520" cy="1874520"/>
          </a:xfrm>
          <a:custGeom>
            <a:avLst/>
            <a:gdLst/>
            <a:ahLst/>
            <a:cxnLst/>
            <a:rect l="l" t="t" r="r" b="b"/>
            <a:pathLst>
              <a:path w="1874520" h="1874520">
                <a:moveTo>
                  <a:pt x="937018" y="0"/>
                </a:moveTo>
                <a:lnTo>
                  <a:pt x="888799" y="1219"/>
                </a:lnTo>
                <a:lnTo>
                  <a:pt x="841214" y="4837"/>
                </a:lnTo>
                <a:lnTo>
                  <a:pt x="794320" y="10796"/>
                </a:lnTo>
                <a:lnTo>
                  <a:pt x="748177" y="19036"/>
                </a:lnTo>
                <a:lnTo>
                  <a:pt x="702843" y="29499"/>
                </a:lnTo>
                <a:lnTo>
                  <a:pt x="658378" y="42125"/>
                </a:lnTo>
                <a:lnTo>
                  <a:pt x="614840" y="56856"/>
                </a:lnTo>
                <a:lnTo>
                  <a:pt x="572289" y="73633"/>
                </a:lnTo>
                <a:lnTo>
                  <a:pt x="530783" y="92398"/>
                </a:lnTo>
                <a:lnTo>
                  <a:pt x="490380" y="113090"/>
                </a:lnTo>
                <a:lnTo>
                  <a:pt x="451141" y="135652"/>
                </a:lnTo>
                <a:lnTo>
                  <a:pt x="413123" y="160024"/>
                </a:lnTo>
                <a:lnTo>
                  <a:pt x="376386" y="186148"/>
                </a:lnTo>
                <a:lnTo>
                  <a:pt x="340988" y="213964"/>
                </a:lnTo>
                <a:lnTo>
                  <a:pt x="306989" y="243415"/>
                </a:lnTo>
                <a:lnTo>
                  <a:pt x="274447" y="274440"/>
                </a:lnTo>
                <a:lnTo>
                  <a:pt x="243421" y="306982"/>
                </a:lnTo>
                <a:lnTo>
                  <a:pt x="213970" y="340980"/>
                </a:lnTo>
                <a:lnTo>
                  <a:pt x="186152" y="376378"/>
                </a:lnTo>
                <a:lnTo>
                  <a:pt x="160028" y="413114"/>
                </a:lnTo>
                <a:lnTo>
                  <a:pt x="135655" y="451131"/>
                </a:lnTo>
                <a:lnTo>
                  <a:pt x="113093" y="490370"/>
                </a:lnTo>
                <a:lnTo>
                  <a:pt x="92400" y="530772"/>
                </a:lnTo>
                <a:lnTo>
                  <a:pt x="73635" y="572278"/>
                </a:lnTo>
                <a:lnTo>
                  <a:pt x="56858" y="614829"/>
                </a:lnTo>
                <a:lnTo>
                  <a:pt x="42126" y="658367"/>
                </a:lnTo>
                <a:lnTo>
                  <a:pt x="29499" y="702831"/>
                </a:lnTo>
                <a:lnTo>
                  <a:pt x="19036" y="748165"/>
                </a:lnTo>
                <a:lnTo>
                  <a:pt x="10796" y="794307"/>
                </a:lnTo>
                <a:lnTo>
                  <a:pt x="4837" y="841201"/>
                </a:lnTo>
                <a:lnTo>
                  <a:pt x="1219" y="888787"/>
                </a:lnTo>
                <a:lnTo>
                  <a:pt x="0" y="937006"/>
                </a:lnTo>
                <a:lnTo>
                  <a:pt x="1219" y="985224"/>
                </a:lnTo>
                <a:lnTo>
                  <a:pt x="4837" y="1032810"/>
                </a:lnTo>
                <a:lnTo>
                  <a:pt x="10796" y="1079704"/>
                </a:lnTo>
                <a:lnTo>
                  <a:pt x="19036" y="1125847"/>
                </a:lnTo>
                <a:lnTo>
                  <a:pt x="29499" y="1171181"/>
                </a:lnTo>
                <a:lnTo>
                  <a:pt x="42126" y="1215646"/>
                </a:lnTo>
                <a:lnTo>
                  <a:pt x="56858" y="1259183"/>
                </a:lnTo>
                <a:lnTo>
                  <a:pt x="73635" y="1301735"/>
                </a:lnTo>
                <a:lnTo>
                  <a:pt x="92400" y="1343241"/>
                </a:lnTo>
                <a:lnTo>
                  <a:pt x="113093" y="1383644"/>
                </a:lnTo>
                <a:lnTo>
                  <a:pt x="135655" y="1422883"/>
                </a:lnTo>
                <a:lnTo>
                  <a:pt x="160028" y="1460901"/>
                </a:lnTo>
                <a:lnTo>
                  <a:pt x="186152" y="1497638"/>
                </a:lnTo>
                <a:lnTo>
                  <a:pt x="213970" y="1533036"/>
                </a:lnTo>
                <a:lnTo>
                  <a:pt x="243421" y="1567035"/>
                </a:lnTo>
                <a:lnTo>
                  <a:pt x="274447" y="1599577"/>
                </a:lnTo>
                <a:lnTo>
                  <a:pt x="306989" y="1630603"/>
                </a:lnTo>
                <a:lnTo>
                  <a:pt x="340988" y="1660054"/>
                </a:lnTo>
                <a:lnTo>
                  <a:pt x="376386" y="1687871"/>
                </a:lnTo>
                <a:lnTo>
                  <a:pt x="413123" y="1713996"/>
                </a:lnTo>
                <a:lnTo>
                  <a:pt x="451141" y="1738368"/>
                </a:lnTo>
                <a:lnTo>
                  <a:pt x="490380" y="1760931"/>
                </a:lnTo>
                <a:lnTo>
                  <a:pt x="530783" y="1781624"/>
                </a:lnTo>
                <a:lnTo>
                  <a:pt x="572289" y="1800388"/>
                </a:lnTo>
                <a:lnTo>
                  <a:pt x="614840" y="1817166"/>
                </a:lnTo>
                <a:lnTo>
                  <a:pt x="658378" y="1831898"/>
                </a:lnTo>
                <a:lnTo>
                  <a:pt x="702843" y="1844524"/>
                </a:lnTo>
                <a:lnTo>
                  <a:pt x="748177" y="1854987"/>
                </a:lnTo>
                <a:lnTo>
                  <a:pt x="794320" y="1863228"/>
                </a:lnTo>
                <a:lnTo>
                  <a:pt x="841214" y="1869186"/>
                </a:lnTo>
                <a:lnTo>
                  <a:pt x="888799" y="1872805"/>
                </a:lnTo>
                <a:lnTo>
                  <a:pt x="937018" y="1874024"/>
                </a:lnTo>
                <a:lnTo>
                  <a:pt x="985237" y="1872805"/>
                </a:lnTo>
                <a:lnTo>
                  <a:pt x="1032823" y="1869186"/>
                </a:lnTo>
                <a:lnTo>
                  <a:pt x="1079717" y="1863228"/>
                </a:lnTo>
                <a:lnTo>
                  <a:pt x="1125860" y="1854987"/>
                </a:lnTo>
                <a:lnTo>
                  <a:pt x="1171193" y="1844524"/>
                </a:lnTo>
                <a:lnTo>
                  <a:pt x="1215658" y="1831898"/>
                </a:lnTo>
                <a:lnTo>
                  <a:pt x="1259196" y="1817166"/>
                </a:lnTo>
                <a:lnTo>
                  <a:pt x="1301748" y="1800388"/>
                </a:lnTo>
                <a:lnTo>
                  <a:pt x="1343254" y="1781624"/>
                </a:lnTo>
                <a:lnTo>
                  <a:pt x="1383656" y="1760931"/>
                </a:lnTo>
                <a:lnTo>
                  <a:pt x="1422896" y="1738368"/>
                </a:lnTo>
                <a:lnTo>
                  <a:pt x="1460914" y="1713996"/>
                </a:lnTo>
                <a:lnTo>
                  <a:pt x="1497651" y="1687871"/>
                </a:lnTo>
                <a:lnTo>
                  <a:pt x="1533048" y="1660054"/>
                </a:lnTo>
                <a:lnTo>
                  <a:pt x="1567048" y="1630603"/>
                </a:lnTo>
                <a:lnTo>
                  <a:pt x="1599590" y="1599577"/>
                </a:lnTo>
                <a:lnTo>
                  <a:pt x="1630616" y="1567035"/>
                </a:lnTo>
                <a:lnTo>
                  <a:pt x="1660067" y="1533036"/>
                </a:lnTo>
                <a:lnTo>
                  <a:pt x="1687884" y="1497638"/>
                </a:lnTo>
                <a:lnTo>
                  <a:pt x="1714008" y="1460901"/>
                </a:lnTo>
                <a:lnTo>
                  <a:pt x="1738381" y="1422883"/>
                </a:lnTo>
                <a:lnTo>
                  <a:pt x="1760943" y="1383644"/>
                </a:lnTo>
                <a:lnTo>
                  <a:pt x="1781636" y="1343241"/>
                </a:lnTo>
                <a:lnTo>
                  <a:pt x="1800401" y="1301735"/>
                </a:lnTo>
                <a:lnTo>
                  <a:pt x="1817179" y="1259183"/>
                </a:lnTo>
                <a:lnTo>
                  <a:pt x="1831910" y="1215646"/>
                </a:lnTo>
                <a:lnTo>
                  <a:pt x="1844537" y="1171181"/>
                </a:lnTo>
                <a:lnTo>
                  <a:pt x="1855000" y="1125847"/>
                </a:lnTo>
                <a:lnTo>
                  <a:pt x="1863240" y="1079704"/>
                </a:lnTo>
                <a:lnTo>
                  <a:pt x="1869199" y="1032810"/>
                </a:lnTo>
                <a:lnTo>
                  <a:pt x="1872818" y="985224"/>
                </a:lnTo>
                <a:lnTo>
                  <a:pt x="1874037" y="937006"/>
                </a:lnTo>
                <a:lnTo>
                  <a:pt x="1872818" y="888787"/>
                </a:lnTo>
                <a:lnTo>
                  <a:pt x="1869199" y="841201"/>
                </a:lnTo>
                <a:lnTo>
                  <a:pt x="1863240" y="794307"/>
                </a:lnTo>
                <a:lnTo>
                  <a:pt x="1855000" y="748165"/>
                </a:lnTo>
                <a:lnTo>
                  <a:pt x="1844537" y="702831"/>
                </a:lnTo>
                <a:lnTo>
                  <a:pt x="1831910" y="658367"/>
                </a:lnTo>
                <a:lnTo>
                  <a:pt x="1817179" y="614829"/>
                </a:lnTo>
                <a:lnTo>
                  <a:pt x="1800401" y="572278"/>
                </a:lnTo>
                <a:lnTo>
                  <a:pt x="1781636" y="530772"/>
                </a:lnTo>
                <a:lnTo>
                  <a:pt x="1760943" y="490370"/>
                </a:lnTo>
                <a:lnTo>
                  <a:pt x="1738381" y="451131"/>
                </a:lnTo>
                <a:lnTo>
                  <a:pt x="1714008" y="413114"/>
                </a:lnTo>
                <a:lnTo>
                  <a:pt x="1687884" y="376378"/>
                </a:lnTo>
                <a:lnTo>
                  <a:pt x="1660067" y="340980"/>
                </a:lnTo>
                <a:lnTo>
                  <a:pt x="1630616" y="306982"/>
                </a:lnTo>
                <a:lnTo>
                  <a:pt x="1599590" y="274440"/>
                </a:lnTo>
                <a:lnTo>
                  <a:pt x="1567048" y="243415"/>
                </a:lnTo>
                <a:lnTo>
                  <a:pt x="1533048" y="213964"/>
                </a:lnTo>
                <a:lnTo>
                  <a:pt x="1497651" y="186148"/>
                </a:lnTo>
                <a:lnTo>
                  <a:pt x="1460914" y="160024"/>
                </a:lnTo>
                <a:lnTo>
                  <a:pt x="1422896" y="135652"/>
                </a:lnTo>
                <a:lnTo>
                  <a:pt x="1383656" y="113090"/>
                </a:lnTo>
                <a:lnTo>
                  <a:pt x="1343254" y="92398"/>
                </a:lnTo>
                <a:lnTo>
                  <a:pt x="1301748" y="73633"/>
                </a:lnTo>
                <a:lnTo>
                  <a:pt x="1259196" y="56856"/>
                </a:lnTo>
                <a:lnTo>
                  <a:pt x="1215658" y="42125"/>
                </a:lnTo>
                <a:lnTo>
                  <a:pt x="1171193" y="29499"/>
                </a:lnTo>
                <a:lnTo>
                  <a:pt x="1125860" y="19036"/>
                </a:lnTo>
                <a:lnTo>
                  <a:pt x="1079717" y="10796"/>
                </a:lnTo>
                <a:lnTo>
                  <a:pt x="1032823" y="4837"/>
                </a:lnTo>
                <a:lnTo>
                  <a:pt x="985237" y="1219"/>
                </a:lnTo>
                <a:lnTo>
                  <a:pt x="937018" y="0"/>
                </a:lnTo>
                <a:close/>
              </a:path>
            </a:pathLst>
          </a:custGeom>
          <a:solidFill>
            <a:srgbClr val="6475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69566" y="2068774"/>
            <a:ext cx="1874520" cy="1874520"/>
          </a:xfrm>
          <a:custGeom>
            <a:avLst/>
            <a:gdLst/>
            <a:ahLst/>
            <a:cxnLst/>
            <a:rect l="l" t="t" r="r" b="b"/>
            <a:pathLst>
              <a:path w="1874520" h="1874520">
                <a:moveTo>
                  <a:pt x="937018" y="0"/>
                </a:moveTo>
                <a:lnTo>
                  <a:pt x="888799" y="1219"/>
                </a:lnTo>
                <a:lnTo>
                  <a:pt x="841214" y="4837"/>
                </a:lnTo>
                <a:lnTo>
                  <a:pt x="794320" y="10796"/>
                </a:lnTo>
                <a:lnTo>
                  <a:pt x="748177" y="19036"/>
                </a:lnTo>
                <a:lnTo>
                  <a:pt x="702843" y="29499"/>
                </a:lnTo>
                <a:lnTo>
                  <a:pt x="658378" y="42125"/>
                </a:lnTo>
                <a:lnTo>
                  <a:pt x="614840" y="56856"/>
                </a:lnTo>
                <a:lnTo>
                  <a:pt x="572289" y="73633"/>
                </a:lnTo>
                <a:lnTo>
                  <a:pt x="530783" y="92398"/>
                </a:lnTo>
                <a:lnTo>
                  <a:pt x="490380" y="113090"/>
                </a:lnTo>
                <a:lnTo>
                  <a:pt x="451141" y="135652"/>
                </a:lnTo>
                <a:lnTo>
                  <a:pt x="413123" y="160024"/>
                </a:lnTo>
                <a:lnTo>
                  <a:pt x="376386" y="186148"/>
                </a:lnTo>
                <a:lnTo>
                  <a:pt x="340988" y="213964"/>
                </a:lnTo>
                <a:lnTo>
                  <a:pt x="306989" y="243415"/>
                </a:lnTo>
                <a:lnTo>
                  <a:pt x="274447" y="274440"/>
                </a:lnTo>
                <a:lnTo>
                  <a:pt x="243421" y="306982"/>
                </a:lnTo>
                <a:lnTo>
                  <a:pt x="213970" y="340980"/>
                </a:lnTo>
                <a:lnTo>
                  <a:pt x="186152" y="376378"/>
                </a:lnTo>
                <a:lnTo>
                  <a:pt x="160028" y="413114"/>
                </a:lnTo>
                <a:lnTo>
                  <a:pt x="135655" y="451131"/>
                </a:lnTo>
                <a:lnTo>
                  <a:pt x="113093" y="490370"/>
                </a:lnTo>
                <a:lnTo>
                  <a:pt x="92400" y="530772"/>
                </a:lnTo>
                <a:lnTo>
                  <a:pt x="73635" y="572278"/>
                </a:lnTo>
                <a:lnTo>
                  <a:pt x="56858" y="614829"/>
                </a:lnTo>
                <a:lnTo>
                  <a:pt x="42126" y="658367"/>
                </a:lnTo>
                <a:lnTo>
                  <a:pt x="29499" y="702831"/>
                </a:lnTo>
                <a:lnTo>
                  <a:pt x="19036" y="748165"/>
                </a:lnTo>
                <a:lnTo>
                  <a:pt x="10796" y="794307"/>
                </a:lnTo>
                <a:lnTo>
                  <a:pt x="4837" y="841201"/>
                </a:lnTo>
                <a:lnTo>
                  <a:pt x="1219" y="888787"/>
                </a:lnTo>
                <a:lnTo>
                  <a:pt x="0" y="937006"/>
                </a:lnTo>
                <a:lnTo>
                  <a:pt x="1219" y="985224"/>
                </a:lnTo>
                <a:lnTo>
                  <a:pt x="4837" y="1032810"/>
                </a:lnTo>
                <a:lnTo>
                  <a:pt x="10796" y="1079704"/>
                </a:lnTo>
                <a:lnTo>
                  <a:pt x="19036" y="1125847"/>
                </a:lnTo>
                <a:lnTo>
                  <a:pt x="29499" y="1171181"/>
                </a:lnTo>
                <a:lnTo>
                  <a:pt x="42126" y="1215646"/>
                </a:lnTo>
                <a:lnTo>
                  <a:pt x="56858" y="1259183"/>
                </a:lnTo>
                <a:lnTo>
                  <a:pt x="73635" y="1301735"/>
                </a:lnTo>
                <a:lnTo>
                  <a:pt x="92400" y="1343241"/>
                </a:lnTo>
                <a:lnTo>
                  <a:pt x="113093" y="1383644"/>
                </a:lnTo>
                <a:lnTo>
                  <a:pt x="135655" y="1422883"/>
                </a:lnTo>
                <a:lnTo>
                  <a:pt x="160028" y="1460901"/>
                </a:lnTo>
                <a:lnTo>
                  <a:pt x="186152" y="1497638"/>
                </a:lnTo>
                <a:lnTo>
                  <a:pt x="213970" y="1533036"/>
                </a:lnTo>
                <a:lnTo>
                  <a:pt x="243421" y="1567035"/>
                </a:lnTo>
                <a:lnTo>
                  <a:pt x="274447" y="1599577"/>
                </a:lnTo>
                <a:lnTo>
                  <a:pt x="306989" y="1630603"/>
                </a:lnTo>
                <a:lnTo>
                  <a:pt x="340988" y="1660054"/>
                </a:lnTo>
                <a:lnTo>
                  <a:pt x="376386" y="1687871"/>
                </a:lnTo>
                <a:lnTo>
                  <a:pt x="413123" y="1713996"/>
                </a:lnTo>
                <a:lnTo>
                  <a:pt x="451141" y="1738368"/>
                </a:lnTo>
                <a:lnTo>
                  <a:pt x="490380" y="1760931"/>
                </a:lnTo>
                <a:lnTo>
                  <a:pt x="530783" y="1781624"/>
                </a:lnTo>
                <a:lnTo>
                  <a:pt x="572289" y="1800388"/>
                </a:lnTo>
                <a:lnTo>
                  <a:pt x="614840" y="1817166"/>
                </a:lnTo>
                <a:lnTo>
                  <a:pt x="658378" y="1831898"/>
                </a:lnTo>
                <a:lnTo>
                  <a:pt x="702843" y="1844524"/>
                </a:lnTo>
                <a:lnTo>
                  <a:pt x="748177" y="1854987"/>
                </a:lnTo>
                <a:lnTo>
                  <a:pt x="794320" y="1863228"/>
                </a:lnTo>
                <a:lnTo>
                  <a:pt x="841214" y="1869186"/>
                </a:lnTo>
                <a:lnTo>
                  <a:pt x="888799" y="1872805"/>
                </a:lnTo>
                <a:lnTo>
                  <a:pt x="937018" y="1874024"/>
                </a:lnTo>
                <a:lnTo>
                  <a:pt x="985237" y="1872805"/>
                </a:lnTo>
                <a:lnTo>
                  <a:pt x="1032823" y="1869186"/>
                </a:lnTo>
                <a:lnTo>
                  <a:pt x="1079717" y="1863228"/>
                </a:lnTo>
                <a:lnTo>
                  <a:pt x="1125860" y="1854987"/>
                </a:lnTo>
                <a:lnTo>
                  <a:pt x="1171193" y="1844524"/>
                </a:lnTo>
                <a:lnTo>
                  <a:pt x="1215658" y="1831898"/>
                </a:lnTo>
                <a:lnTo>
                  <a:pt x="1259196" y="1817166"/>
                </a:lnTo>
                <a:lnTo>
                  <a:pt x="1301748" y="1800388"/>
                </a:lnTo>
                <a:lnTo>
                  <a:pt x="1343254" y="1781624"/>
                </a:lnTo>
                <a:lnTo>
                  <a:pt x="1383656" y="1760931"/>
                </a:lnTo>
                <a:lnTo>
                  <a:pt x="1422896" y="1738368"/>
                </a:lnTo>
                <a:lnTo>
                  <a:pt x="1460914" y="1713996"/>
                </a:lnTo>
                <a:lnTo>
                  <a:pt x="1497651" y="1687871"/>
                </a:lnTo>
                <a:lnTo>
                  <a:pt x="1533048" y="1660054"/>
                </a:lnTo>
                <a:lnTo>
                  <a:pt x="1567048" y="1630603"/>
                </a:lnTo>
                <a:lnTo>
                  <a:pt x="1599590" y="1599577"/>
                </a:lnTo>
                <a:lnTo>
                  <a:pt x="1630616" y="1567035"/>
                </a:lnTo>
                <a:lnTo>
                  <a:pt x="1660067" y="1533036"/>
                </a:lnTo>
                <a:lnTo>
                  <a:pt x="1687884" y="1497638"/>
                </a:lnTo>
                <a:lnTo>
                  <a:pt x="1714008" y="1460901"/>
                </a:lnTo>
                <a:lnTo>
                  <a:pt x="1738381" y="1422883"/>
                </a:lnTo>
                <a:lnTo>
                  <a:pt x="1760943" y="1383644"/>
                </a:lnTo>
                <a:lnTo>
                  <a:pt x="1781636" y="1343241"/>
                </a:lnTo>
                <a:lnTo>
                  <a:pt x="1800401" y="1301735"/>
                </a:lnTo>
                <a:lnTo>
                  <a:pt x="1817179" y="1259183"/>
                </a:lnTo>
                <a:lnTo>
                  <a:pt x="1831910" y="1215646"/>
                </a:lnTo>
                <a:lnTo>
                  <a:pt x="1844537" y="1171181"/>
                </a:lnTo>
                <a:lnTo>
                  <a:pt x="1855000" y="1125847"/>
                </a:lnTo>
                <a:lnTo>
                  <a:pt x="1863240" y="1079704"/>
                </a:lnTo>
                <a:lnTo>
                  <a:pt x="1869199" y="1032810"/>
                </a:lnTo>
                <a:lnTo>
                  <a:pt x="1872818" y="985224"/>
                </a:lnTo>
                <a:lnTo>
                  <a:pt x="1874037" y="937006"/>
                </a:lnTo>
                <a:lnTo>
                  <a:pt x="1872818" y="888787"/>
                </a:lnTo>
                <a:lnTo>
                  <a:pt x="1869199" y="841201"/>
                </a:lnTo>
                <a:lnTo>
                  <a:pt x="1863240" y="794307"/>
                </a:lnTo>
                <a:lnTo>
                  <a:pt x="1855000" y="748165"/>
                </a:lnTo>
                <a:lnTo>
                  <a:pt x="1844537" y="702831"/>
                </a:lnTo>
                <a:lnTo>
                  <a:pt x="1831910" y="658367"/>
                </a:lnTo>
                <a:lnTo>
                  <a:pt x="1817179" y="614829"/>
                </a:lnTo>
                <a:lnTo>
                  <a:pt x="1800401" y="572278"/>
                </a:lnTo>
                <a:lnTo>
                  <a:pt x="1781636" y="530772"/>
                </a:lnTo>
                <a:lnTo>
                  <a:pt x="1760943" y="490370"/>
                </a:lnTo>
                <a:lnTo>
                  <a:pt x="1738381" y="451131"/>
                </a:lnTo>
                <a:lnTo>
                  <a:pt x="1714008" y="413114"/>
                </a:lnTo>
                <a:lnTo>
                  <a:pt x="1687884" y="376378"/>
                </a:lnTo>
                <a:lnTo>
                  <a:pt x="1660067" y="340980"/>
                </a:lnTo>
                <a:lnTo>
                  <a:pt x="1630616" y="306982"/>
                </a:lnTo>
                <a:lnTo>
                  <a:pt x="1599590" y="274440"/>
                </a:lnTo>
                <a:lnTo>
                  <a:pt x="1567048" y="243415"/>
                </a:lnTo>
                <a:lnTo>
                  <a:pt x="1533048" y="213964"/>
                </a:lnTo>
                <a:lnTo>
                  <a:pt x="1497651" y="186148"/>
                </a:lnTo>
                <a:lnTo>
                  <a:pt x="1460914" y="160024"/>
                </a:lnTo>
                <a:lnTo>
                  <a:pt x="1422896" y="135652"/>
                </a:lnTo>
                <a:lnTo>
                  <a:pt x="1383656" y="113090"/>
                </a:lnTo>
                <a:lnTo>
                  <a:pt x="1343254" y="92398"/>
                </a:lnTo>
                <a:lnTo>
                  <a:pt x="1301748" y="73633"/>
                </a:lnTo>
                <a:lnTo>
                  <a:pt x="1259196" y="56856"/>
                </a:lnTo>
                <a:lnTo>
                  <a:pt x="1215658" y="42125"/>
                </a:lnTo>
                <a:lnTo>
                  <a:pt x="1171193" y="29499"/>
                </a:lnTo>
                <a:lnTo>
                  <a:pt x="1125860" y="19036"/>
                </a:lnTo>
                <a:lnTo>
                  <a:pt x="1079717" y="10796"/>
                </a:lnTo>
                <a:lnTo>
                  <a:pt x="1032823" y="4837"/>
                </a:lnTo>
                <a:lnTo>
                  <a:pt x="985237" y="1219"/>
                </a:lnTo>
                <a:lnTo>
                  <a:pt x="937018" y="0"/>
                </a:lnTo>
                <a:close/>
              </a:path>
            </a:pathLst>
          </a:custGeom>
          <a:solidFill>
            <a:srgbClr val="64758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1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669" y="316865"/>
            <a:ext cx="1289276" cy="35594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5145" y="6420987"/>
            <a:ext cx="420403" cy="220179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0651" y="6420987"/>
            <a:ext cx="420403" cy="220179"/>
          </a:xfrm>
          <a:prstGeom prst="rect">
            <a:avLst/>
          </a:prstGeom>
        </p:spPr>
      </p:pic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3655913" y="609136"/>
            <a:ext cx="6582409" cy="1294765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313055" marR="5080" indent="-300990" algn="just">
              <a:lnSpc>
                <a:spcPct val="108600"/>
              </a:lnSpc>
              <a:spcBef>
                <a:spcPts val="940"/>
              </a:spcBef>
            </a:pPr>
            <a:r>
              <a:rPr sz="3200" b="1" spc="-45" dirty="0">
                <a:latin typeface="Poppins ExtraBold"/>
                <a:cs typeface="Poppins ExtraBold"/>
              </a:rPr>
              <a:t>Caso</a:t>
            </a:r>
            <a:r>
              <a:rPr sz="3200" b="1" spc="-114" dirty="0">
                <a:latin typeface="Poppins ExtraBold"/>
                <a:cs typeface="Poppins ExtraBold"/>
              </a:rPr>
              <a:t> </a:t>
            </a:r>
            <a:r>
              <a:rPr sz="3200" b="1" dirty="0">
                <a:latin typeface="Poppins ExtraBold"/>
                <a:cs typeface="Poppins ExtraBold"/>
              </a:rPr>
              <a:t>de</a:t>
            </a:r>
            <a:r>
              <a:rPr sz="3200" b="1" spc="-85" dirty="0">
                <a:latin typeface="Poppins ExtraBold"/>
                <a:cs typeface="Poppins ExtraBold"/>
              </a:rPr>
              <a:t> </a:t>
            </a:r>
            <a:r>
              <a:rPr sz="3200" b="1" spc="-75" dirty="0">
                <a:latin typeface="Poppins ExtraBold"/>
                <a:cs typeface="Poppins ExtraBold"/>
              </a:rPr>
              <a:t>éxito:</a:t>
            </a:r>
            <a:r>
              <a:rPr sz="3200" b="1" spc="-80" dirty="0">
                <a:latin typeface="Poppins ExtraBold"/>
                <a:cs typeface="Poppins ExtraBold"/>
              </a:rPr>
              <a:t> </a:t>
            </a:r>
            <a:r>
              <a:rPr spc="-55" dirty="0"/>
              <a:t>Ayuntamiento</a:t>
            </a:r>
            <a:r>
              <a:rPr spc="-65" dirty="0"/>
              <a:t> </a:t>
            </a:r>
            <a:r>
              <a:rPr dirty="0"/>
              <a:t>de</a:t>
            </a:r>
            <a:r>
              <a:rPr spc="-65" dirty="0"/>
              <a:t> </a:t>
            </a:r>
            <a:r>
              <a:rPr spc="-45" dirty="0"/>
              <a:t>Granada </a:t>
            </a:r>
            <a:r>
              <a:rPr sz="1800" b="0" dirty="0">
                <a:solidFill>
                  <a:srgbClr val="333333"/>
                </a:solidFill>
                <a:latin typeface="Poppins Light"/>
                <a:cs typeface="Poppins Light"/>
              </a:rPr>
              <a:t>Apuesta</a:t>
            </a:r>
            <a:r>
              <a:rPr sz="1800" b="0" spc="185" dirty="0">
                <a:solidFill>
                  <a:srgbClr val="333333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333333"/>
                </a:solidFill>
                <a:latin typeface="Poppins Light"/>
                <a:cs typeface="Poppins Light"/>
              </a:rPr>
              <a:t>y</a:t>
            </a:r>
            <a:r>
              <a:rPr sz="1800" b="0" spc="190" dirty="0">
                <a:solidFill>
                  <a:srgbClr val="333333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333333"/>
                </a:solidFill>
                <a:latin typeface="Poppins Light"/>
                <a:cs typeface="Poppins Light"/>
              </a:rPr>
              <a:t>gestión</a:t>
            </a:r>
            <a:r>
              <a:rPr sz="1800" b="0" spc="190" dirty="0">
                <a:solidFill>
                  <a:srgbClr val="333333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333333"/>
                </a:solidFill>
                <a:latin typeface="Poppins Light"/>
                <a:cs typeface="Poppins Light"/>
              </a:rPr>
              <a:t>por</a:t>
            </a:r>
            <a:r>
              <a:rPr sz="1800" b="0" spc="190" dirty="0">
                <a:solidFill>
                  <a:srgbClr val="333333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333333"/>
                </a:solidFill>
                <a:latin typeface="Poppins Light"/>
                <a:cs typeface="Poppins Light"/>
              </a:rPr>
              <a:t>un</a:t>
            </a:r>
            <a:r>
              <a:rPr sz="1800" b="0" spc="190" dirty="0">
                <a:solidFill>
                  <a:srgbClr val="333333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333333"/>
                </a:solidFill>
                <a:latin typeface="Poppins Light"/>
                <a:cs typeface="Poppins Light"/>
              </a:rPr>
              <a:t>turismo</a:t>
            </a:r>
            <a:r>
              <a:rPr sz="1800" b="0" spc="190" dirty="0">
                <a:solidFill>
                  <a:srgbClr val="333333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333333"/>
                </a:solidFill>
                <a:latin typeface="Poppins Light"/>
                <a:cs typeface="Poppins Light"/>
              </a:rPr>
              <a:t>seguro</a:t>
            </a:r>
            <a:r>
              <a:rPr sz="1800" b="0" spc="190" dirty="0">
                <a:solidFill>
                  <a:srgbClr val="333333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333333"/>
                </a:solidFill>
                <a:latin typeface="Poppins Light"/>
                <a:cs typeface="Poppins Light"/>
              </a:rPr>
              <a:t>y</a:t>
            </a:r>
            <a:r>
              <a:rPr sz="1800" b="0" spc="190" dirty="0">
                <a:solidFill>
                  <a:srgbClr val="333333"/>
                </a:solidFill>
                <a:latin typeface="Poppins Light"/>
                <a:cs typeface="Poppins Light"/>
              </a:rPr>
              <a:t> </a:t>
            </a:r>
            <a:r>
              <a:rPr sz="1800" b="0" spc="-10" dirty="0">
                <a:solidFill>
                  <a:srgbClr val="333333"/>
                </a:solidFill>
                <a:latin typeface="Poppins Light"/>
                <a:cs typeface="Poppins Light"/>
              </a:rPr>
              <a:t>sostenible </a:t>
            </a:r>
            <a:r>
              <a:rPr sz="1800" b="0" dirty="0">
                <a:solidFill>
                  <a:srgbClr val="333333"/>
                </a:solidFill>
                <a:latin typeface="Poppins Light"/>
                <a:cs typeface="Poppins Light"/>
              </a:rPr>
              <a:t>en</a:t>
            </a:r>
            <a:r>
              <a:rPr sz="1800" b="0" spc="165" dirty="0">
                <a:solidFill>
                  <a:srgbClr val="333333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333333"/>
                </a:solidFill>
                <a:latin typeface="Poppins Light"/>
                <a:cs typeface="Poppins Light"/>
              </a:rPr>
              <a:t>el</a:t>
            </a:r>
            <a:r>
              <a:rPr sz="1800" b="0" spc="180" dirty="0">
                <a:solidFill>
                  <a:srgbClr val="333333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333333"/>
                </a:solidFill>
                <a:latin typeface="Poppins Light"/>
                <a:cs typeface="Poppins Light"/>
              </a:rPr>
              <a:t>Albaicín</a:t>
            </a:r>
            <a:r>
              <a:rPr sz="1800" b="0" spc="175" dirty="0">
                <a:solidFill>
                  <a:srgbClr val="333333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333333"/>
                </a:solidFill>
                <a:latin typeface="Poppins Light"/>
                <a:cs typeface="Poppins Light"/>
              </a:rPr>
              <a:t>a</a:t>
            </a:r>
            <a:r>
              <a:rPr sz="1800" b="0" spc="180" dirty="0">
                <a:solidFill>
                  <a:srgbClr val="333333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333333"/>
                </a:solidFill>
                <a:latin typeface="Poppins Light"/>
                <a:cs typeface="Poppins Light"/>
              </a:rPr>
              <a:t>través</a:t>
            </a:r>
            <a:r>
              <a:rPr sz="1800" b="0" spc="175" dirty="0">
                <a:solidFill>
                  <a:srgbClr val="333333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333333"/>
                </a:solidFill>
                <a:latin typeface="Poppins Light"/>
                <a:cs typeface="Poppins Light"/>
              </a:rPr>
              <a:t>de</a:t>
            </a:r>
            <a:r>
              <a:rPr sz="1800" b="0" spc="180" dirty="0">
                <a:solidFill>
                  <a:srgbClr val="333333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333333"/>
                </a:solidFill>
                <a:latin typeface="Poppins Light"/>
                <a:cs typeface="Poppins Light"/>
              </a:rPr>
              <a:t>la</a:t>
            </a:r>
            <a:r>
              <a:rPr sz="1800" b="0" spc="175" dirty="0">
                <a:solidFill>
                  <a:srgbClr val="333333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333333"/>
                </a:solidFill>
                <a:latin typeface="Poppins Light"/>
                <a:cs typeface="Poppins Light"/>
              </a:rPr>
              <a:t>plataforma</a:t>
            </a:r>
            <a:r>
              <a:rPr sz="1800" b="0" spc="180" dirty="0">
                <a:solidFill>
                  <a:srgbClr val="333333"/>
                </a:solidFill>
                <a:latin typeface="Poppins Light"/>
                <a:cs typeface="Poppins Light"/>
              </a:rPr>
              <a:t> </a:t>
            </a:r>
            <a:r>
              <a:rPr sz="1800" b="0" spc="-10" dirty="0">
                <a:solidFill>
                  <a:srgbClr val="333333"/>
                </a:solidFill>
                <a:latin typeface="Poppins Light"/>
                <a:cs typeface="Poppins Light"/>
              </a:rPr>
              <a:t>‘In4City’</a:t>
            </a:r>
            <a:endParaRPr sz="1800">
              <a:latin typeface="Poppins Light"/>
              <a:cs typeface="Poppins Light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63978" y="2698691"/>
            <a:ext cx="1825625" cy="799465"/>
            <a:chOff x="663978" y="2698691"/>
            <a:chExt cx="1825625" cy="799465"/>
          </a:xfrm>
        </p:grpSpPr>
        <p:sp>
          <p:nvSpPr>
            <p:cNvPr id="21" name="object 21"/>
            <p:cNvSpPr/>
            <p:nvPr/>
          </p:nvSpPr>
          <p:spPr>
            <a:xfrm>
              <a:off x="2120988" y="3055404"/>
              <a:ext cx="368300" cy="443230"/>
            </a:xfrm>
            <a:custGeom>
              <a:avLst/>
              <a:gdLst/>
              <a:ahLst/>
              <a:cxnLst/>
              <a:rect l="l" t="t" r="r" b="b"/>
              <a:pathLst>
                <a:path w="368300" h="443229">
                  <a:moveTo>
                    <a:pt x="368211" y="0"/>
                  </a:moveTo>
                  <a:lnTo>
                    <a:pt x="261823" y="0"/>
                  </a:lnTo>
                  <a:lnTo>
                    <a:pt x="185191" y="188887"/>
                  </a:lnTo>
                  <a:lnTo>
                    <a:pt x="106591" y="0"/>
                  </a:lnTo>
                  <a:lnTo>
                    <a:pt x="0" y="0"/>
                  </a:lnTo>
                  <a:lnTo>
                    <a:pt x="136563" y="300037"/>
                  </a:lnTo>
                  <a:lnTo>
                    <a:pt x="75336" y="442252"/>
                  </a:lnTo>
                  <a:lnTo>
                    <a:pt x="181711" y="442683"/>
                  </a:lnTo>
                  <a:lnTo>
                    <a:pt x="3682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4060" y="2887580"/>
              <a:ext cx="119189" cy="11398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765147" y="2953372"/>
              <a:ext cx="344170" cy="430530"/>
            </a:xfrm>
            <a:custGeom>
              <a:avLst/>
              <a:gdLst/>
              <a:ahLst/>
              <a:cxnLst/>
              <a:rect l="l" t="t" r="r" b="b"/>
              <a:pathLst>
                <a:path w="344169" h="430529">
                  <a:moveTo>
                    <a:pt x="97485" y="102031"/>
                  </a:moveTo>
                  <a:lnTo>
                    <a:pt x="0" y="102031"/>
                  </a:lnTo>
                  <a:lnTo>
                    <a:pt x="0" y="420522"/>
                  </a:lnTo>
                  <a:lnTo>
                    <a:pt x="97485" y="420522"/>
                  </a:lnTo>
                  <a:lnTo>
                    <a:pt x="97485" y="102031"/>
                  </a:lnTo>
                  <a:close/>
                </a:path>
                <a:path w="344169" h="430529">
                  <a:moveTo>
                    <a:pt x="344119" y="102260"/>
                  </a:moveTo>
                  <a:lnTo>
                    <a:pt x="276161" y="102260"/>
                  </a:lnTo>
                  <a:lnTo>
                    <a:pt x="276161" y="0"/>
                  </a:lnTo>
                  <a:lnTo>
                    <a:pt x="181927" y="29527"/>
                  </a:lnTo>
                  <a:lnTo>
                    <a:pt x="181927" y="102476"/>
                  </a:lnTo>
                  <a:lnTo>
                    <a:pt x="127444" y="102476"/>
                  </a:lnTo>
                  <a:lnTo>
                    <a:pt x="127444" y="180632"/>
                  </a:lnTo>
                  <a:lnTo>
                    <a:pt x="178676" y="180632"/>
                  </a:lnTo>
                  <a:lnTo>
                    <a:pt x="178676" y="324358"/>
                  </a:lnTo>
                  <a:lnTo>
                    <a:pt x="180822" y="349948"/>
                  </a:lnTo>
                  <a:lnTo>
                    <a:pt x="197904" y="391185"/>
                  </a:lnTo>
                  <a:lnTo>
                    <a:pt x="228498" y="416839"/>
                  </a:lnTo>
                  <a:lnTo>
                    <a:pt x="267652" y="428777"/>
                  </a:lnTo>
                  <a:lnTo>
                    <a:pt x="290487" y="430301"/>
                  </a:lnTo>
                  <a:lnTo>
                    <a:pt x="307047" y="429615"/>
                  </a:lnTo>
                  <a:lnTo>
                    <a:pt x="322173" y="427913"/>
                  </a:lnTo>
                  <a:lnTo>
                    <a:pt x="334873" y="425729"/>
                  </a:lnTo>
                  <a:lnTo>
                    <a:pt x="344119" y="423570"/>
                  </a:lnTo>
                  <a:lnTo>
                    <a:pt x="344119" y="340855"/>
                  </a:lnTo>
                  <a:lnTo>
                    <a:pt x="337604" y="342163"/>
                  </a:lnTo>
                  <a:lnTo>
                    <a:pt x="330657" y="343027"/>
                  </a:lnTo>
                  <a:lnTo>
                    <a:pt x="323926" y="343027"/>
                  </a:lnTo>
                  <a:lnTo>
                    <a:pt x="302907" y="340207"/>
                  </a:lnTo>
                  <a:lnTo>
                    <a:pt x="287985" y="331685"/>
                  </a:lnTo>
                  <a:lnTo>
                    <a:pt x="279095" y="317385"/>
                  </a:lnTo>
                  <a:lnTo>
                    <a:pt x="276161" y="297218"/>
                  </a:lnTo>
                  <a:lnTo>
                    <a:pt x="276161" y="180416"/>
                  </a:lnTo>
                  <a:lnTo>
                    <a:pt x="344119" y="180416"/>
                  </a:lnTo>
                  <a:lnTo>
                    <a:pt x="344119" y="1022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978" y="2887580"/>
              <a:ext cx="119189" cy="113982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72876" y="2698691"/>
              <a:ext cx="1191895" cy="259715"/>
            </a:xfrm>
            <a:custGeom>
              <a:avLst/>
              <a:gdLst/>
              <a:ahLst/>
              <a:cxnLst/>
              <a:rect l="l" t="t" r="r" b="b"/>
              <a:pathLst>
                <a:path w="1191895" h="259714">
                  <a:moveTo>
                    <a:pt x="808507" y="0"/>
                  </a:moveTo>
                  <a:lnTo>
                    <a:pt x="515632" y="0"/>
                  </a:lnTo>
                  <a:lnTo>
                    <a:pt x="509549" y="6083"/>
                  </a:lnTo>
                  <a:lnTo>
                    <a:pt x="509549" y="230352"/>
                  </a:lnTo>
                  <a:lnTo>
                    <a:pt x="396443" y="230352"/>
                  </a:lnTo>
                  <a:lnTo>
                    <a:pt x="396443" y="120281"/>
                  </a:lnTo>
                  <a:lnTo>
                    <a:pt x="390359" y="114198"/>
                  </a:lnTo>
                  <a:lnTo>
                    <a:pt x="223837" y="114198"/>
                  </a:lnTo>
                  <a:lnTo>
                    <a:pt x="217766" y="120281"/>
                  </a:lnTo>
                  <a:lnTo>
                    <a:pt x="217766" y="232524"/>
                  </a:lnTo>
                  <a:lnTo>
                    <a:pt x="6083" y="232524"/>
                  </a:lnTo>
                  <a:lnTo>
                    <a:pt x="0" y="238607"/>
                  </a:lnTo>
                  <a:lnTo>
                    <a:pt x="0" y="253364"/>
                  </a:lnTo>
                  <a:lnTo>
                    <a:pt x="6083" y="259448"/>
                  </a:lnTo>
                  <a:lnTo>
                    <a:pt x="238823" y="259448"/>
                  </a:lnTo>
                  <a:lnTo>
                    <a:pt x="244906" y="253364"/>
                  </a:lnTo>
                  <a:lnTo>
                    <a:pt x="244906" y="141122"/>
                  </a:lnTo>
                  <a:lnTo>
                    <a:pt x="369735" y="141122"/>
                  </a:lnTo>
                  <a:lnTo>
                    <a:pt x="369735" y="251193"/>
                  </a:lnTo>
                  <a:lnTo>
                    <a:pt x="375818" y="257276"/>
                  </a:lnTo>
                  <a:lnTo>
                    <a:pt x="530834" y="257276"/>
                  </a:lnTo>
                  <a:lnTo>
                    <a:pt x="536905" y="251193"/>
                  </a:lnTo>
                  <a:lnTo>
                    <a:pt x="536905" y="26923"/>
                  </a:lnTo>
                  <a:lnTo>
                    <a:pt x="788098" y="26923"/>
                  </a:lnTo>
                  <a:lnTo>
                    <a:pt x="788098" y="176301"/>
                  </a:lnTo>
                  <a:lnTo>
                    <a:pt x="794181" y="182371"/>
                  </a:lnTo>
                  <a:lnTo>
                    <a:pt x="935951" y="182371"/>
                  </a:lnTo>
                  <a:lnTo>
                    <a:pt x="935951" y="253364"/>
                  </a:lnTo>
                  <a:lnTo>
                    <a:pt x="942035" y="259448"/>
                  </a:lnTo>
                  <a:lnTo>
                    <a:pt x="1177810" y="259448"/>
                  </a:lnTo>
                  <a:lnTo>
                    <a:pt x="1185189" y="259448"/>
                  </a:lnTo>
                  <a:lnTo>
                    <a:pt x="1191272" y="253364"/>
                  </a:lnTo>
                  <a:lnTo>
                    <a:pt x="1190840" y="245986"/>
                  </a:lnTo>
                  <a:lnTo>
                    <a:pt x="1190840" y="238607"/>
                  </a:lnTo>
                  <a:lnTo>
                    <a:pt x="1184757" y="232524"/>
                  </a:lnTo>
                  <a:lnTo>
                    <a:pt x="962444" y="232524"/>
                  </a:lnTo>
                  <a:lnTo>
                    <a:pt x="962444" y="161531"/>
                  </a:lnTo>
                  <a:lnTo>
                    <a:pt x="956360" y="155447"/>
                  </a:lnTo>
                  <a:lnTo>
                    <a:pt x="814590" y="155447"/>
                  </a:lnTo>
                  <a:lnTo>
                    <a:pt x="814590" y="6083"/>
                  </a:lnTo>
                  <a:lnTo>
                    <a:pt x="8085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675487" y="3052584"/>
            <a:ext cx="1038225" cy="331470"/>
          </a:xfrm>
          <a:custGeom>
            <a:avLst/>
            <a:gdLst/>
            <a:ahLst/>
            <a:cxnLst/>
            <a:rect l="l" t="t" r="r" b="b"/>
            <a:pathLst>
              <a:path w="1038225" h="331470">
                <a:moveTo>
                  <a:pt x="97485" y="2819"/>
                </a:moveTo>
                <a:lnTo>
                  <a:pt x="0" y="2819"/>
                </a:lnTo>
                <a:lnTo>
                  <a:pt x="0" y="321310"/>
                </a:lnTo>
                <a:lnTo>
                  <a:pt x="97485" y="321310"/>
                </a:lnTo>
                <a:lnTo>
                  <a:pt x="97485" y="2819"/>
                </a:lnTo>
                <a:close/>
              </a:path>
              <a:path w="1038225" h="331470">
                <a:moveTo>
                  <a:pt x="435724" y="113550"/>
                </a:moveTo>
                <a:lnTo>
                  <a:pt x="427202" y="67652"/>
                </a:lnTo>
                <a:lnTo>
                  <a:pt x="402082" y="31699"/>
                </a:lnTo>
                <a:lnTo>
                  <a:pt x="367360" y="10452"/>
                </a:lnTo>
                <a:lnTo>
                  <a:pt x="325653" y="3048"/>
                </a:lnTo>
                <a:lnTo>
                  <a:pt x="302018" y="5016"/>
                </a:lnTo>
                <a:lnTo>
                  <a:pt x="280517" y="10972"/>
                </a:lnTo>
                <a:lnTo>
                  <a:pt x="261023" y="20993"/>
                </a:lnTo>
                <a:lnTo>
                  <a:pt x="243370" y="35179"/>
                </a:lnTo>
                <a:lnTo>
                  <a:pt x="236423" y="41910"/>
                </a:lnTo>
                <a:lnTo>
                  <a:pt x="236423" y="3048"/>
                </a:lnTo>
                <a:lnTo>
                  <a:pt x="140246" y="3048"/>
                </a:lnTo>
                <a:lnTo>
                  <a:pt x="140246" y="321538"/>
                </a:lnTo>
                <a:lnTo>
                  <a:pt x="237731" y="321538"/>
                </a:lnTo>
                <a:lnTo>
                  <a:pt x="237731" y="121805"/>
                </a:lnTo>
                <a:lnTo>
                  <a:pt x="238379" y="120713"/>
                </a:lnTo>
                <a:lnTo>
                  <a:pt x="249555" y="107886"/>
                </a:lnTo>
                <a:lnTo>
                  <a:pt x="262305" y="98488"/>
                </a:lnTo>
                <a:lnTo>
                  <a:pt x="276288" y="92722"/>
                </a:lnTo>
                <a:lnTo>
                  <a:pt x="291134" y="90754"/>
                </a:lnTo>
                <a:lnTo>
                  <a:pt x="310591" y="94234"/>
                </a:lnTo>
                <a:lnTo>
                  <a:pt x="325437" y="104127"/>
                </a:lnTo>
                <a:lnTo>
                  <a:pt x="334924" y="119595"/>
                </a:lnTo>
                <a:lnTo>
                  <a:pt x="338251" y="139814"/>
                </a:lnTo>
                <a:lnTo>
                  <a:pt x="338251" y="321538"/>
                </a:lnTo>
                <a:lnTo>
                  <a:pt x="435724" y="321538"/>
                </a:lnTo>
                <a:lnTo>
                  <a:pt x="435724" y="113550"/>
                </a:lnTo>
                <a:close/>
              </a:path>
              <a:path w="1038225" h="331470">
                <a:moveTo>
                  <a:pt x="752487" y="183896"/>
                </a:moveTo>
                <a:lnTo>
                  <a:pt x="702335" y="183896"/>
                </a:lnTo>
                <a:lnTo>
                  <a:pt x="702335" y="98132"/>
                </a:lnTo>
                <a:lnTo>
                  <a:pt x="702335" y="0"/>
                </a:lnTo>
                <a:lnTo>
                  <a:pt x="618744" y="0"/>
                </a:lnTo>
                <a:lnTo>
                  <a:pt x="618744" y="98132"/>
                </a:lnTo>
                <a:lnTo>
                  <a:pt x="618744" y="183896"/>
                </a:lnTo>
                <a:lnTo>
                  <a:pt x="552310" y="183896"/>
                </a:lnTo>
                <a:lnTo>
                  <a:pt x="618744" y="98132"/>
                </a:lnTo>
                <a:lnTo>
                  <a:pt x="618744" y="0"/>
                </a:lnTo>
                <a:lnTo>
                  <a:pt x="606806" y="0"/>
                </a:lnTo>
                <a:lnTo>
                  <a:pt x="475234" y="165227"/>
                </a:lnTo>
                <a:lnTo>
                  <a:pt x="475234" y="255981"/>
                </a:lnTo>
                <a:lnTo>
                  <a:pt x="618744" y="255981"/>
                </a:lnTo>
                <a:lnTo>
                  <a:pt x="618528" y="321322"/>
                </a:lnTo>
                <a:lnTo>
                  <a:pt x="702106" y="321322"/>
                </a:lnTo>
                <a:lnTo>
                  <a:pt x="702335" y="255981"/>
                </a:lnTo>
                <a:lnTo>
                  <a:pt x="752487" y="255981"/>
                </a:lnTo>
                <a:lnTo>
                  <a:pt x="752487" y="183896"/>
                </a:lnTo>
                <a:close/>
              </a:path>
              <a:path w="1038225" h="331470">
                <a:moveTo>
                  <a:pt x="1037755" y="23228"/>
                </a:moveTo>
                <a:lnTo>
                  <a:pt x="1015352" y="14300"/>
                </a:lnTo>
                <a:lnTo>
                  <a:pt x="992632" y="8001"/>
                </a:lnTo>
                <a:lnTo>
                  <a:pt x="969467" y="4267"/>
                </a:lnTo>
                <a:lnTo>
                  <a:pt x="945705" y="3035"/>
                </a:lnTo>
                <a:lnTo>
                  <a:pt x="898347" y="8470"/>
                </a:lnTo>
                <a:lnTo>
                  <a:pt x="857097" y="24053"/>
                </a:lnTo>
                <a:lnTo>
                  <a:pt x="823074" y="48742"/>
                </a:lnTo>
                <a:lnTo>
                  <a:pt x="797382" y="81457"/>
                </a:lnTo>
                <a:lnTo>
                  <a:pt x="781151" y="121145"/>
                </a:lnTo>
                <a:lnTo>
                  <a:pt x="775487" y="166738"/>
                </a:lnTo>
                <a:lnTo>
                  <a:pt x="781227" y="212458"/>
                </a:lnTo>
                <a:lnTo>
                  <a:pt x="797483" y="252285"/>
                </a:lnTo>
                <a:lnTo>
                  <a:pt x="823150" y="285140"/>
                </a:lnTo>
                <a:lnTo>
                  <a:pt x="857148" y="309956"/>
                </a:lnTo>
                <a:lnTo>
                  <a:pt x="898359" y="325628"/>
                </a:lnTo>
                <a:lnTo>
                  <a:pt x="945705" y="331089"/>
                </a:lnTo>
                <a:lnTo>
                  <a:pt x="969467" y="329831"/>
                </a:lnTo>
                <a:lnTo>
                  <a:pt x="992632" y="326047"/>
                </a:lnTo>
                <a:lnTo>
                  <a:pt x="1015352" y="319735"/>
                </a:lnTo>
                <a:lnTo>
                  <a:pt x="1037755" y="310896"/>
                </a:lnTo>
                <a:lnTo>
                  <a:pt x="1037755" y="214071"/>
                </a:lnTo>
                <a:lnTo>
                  <a:pt x="1016063" y="225933"/>
                </a:lnTo>
                <a:lnTo>
                  <a:pt x="995235" y="234022"/>
                </a:lnTo>
                <a:lnTo>
                  <a:pt x="974293" y="238645"/>
                </a:lnTo>
                <a:lnTo>
                  <a:pt x="952220" y="240118"/>
                </a:lnTo>
                <a:lnTo>
                  <a:pt x="920572" y="235038"/>
                </a:lnTo>
                <a:lnTo>
                  <a:pt x="896645" y="220446"/>
                </a:lnTo>
                <a:lnTo>
                  <a:pt x="881519" y="197345"/>
                </a:lnTo>
                <a:lnTo>
                  <a:pt x="876236" y="166738"/>
                </a:lnTo>
                <a:lnTo>
                  <a:pt x="881608" y="136779"/>
                </a:lnTo>
                <a:lnTo>
                  <a:pt x="896899" y="113842"/>
                </a:lnTo>
                <a:lnTo>
                  <a:pt x="920851" y="99174"/>
                </a:lnTo>
                <a:lnTo>
                  <a:pt x="952220" y="94005"/>
                </a:lnTo>
                <a:lnTo>
                  <a:pt x="974293" y="95478"/>
                </a:lnTo>
                <a:lnTo>
                  <a:pt x="995235" y="100114"/>
                </a:lnTo>
                <a:lnTo>
                  <a:pt x="1016063" y="108216"/>
                </a:lnTo>
                <a:lnTo>
                  <a:pt x="1037755" y="120065"/>
                </a:lnTo>
                <a:lnTo>
                  <a:pt x="1037755" y="232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647712" y="3357288"/>
            <a:ext cx="797560" cy="25590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500" b="0" spc="-65" dirty="0">
                <a:solidFill>
                  <a:srgbClr val="FFFFFF"/>
                </a:solidFill>
                <a:latin typeface="Wotfard Medium"/>
                <a:cs typeface="Wotfard Medium"/>
              </a:rPr>
              <a:t>innovasur</a:t>
            </a:r>
            <a:endParaRPr sz="1500">
              <a:latin typeface="Wotfard Medium"/>
              <a:cs typeface="Wotfard Medium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2514600" y="838200"/>
            <a:ext cx="939800" cy="939800"/>
            <a:chOff x="2514600" y="838200"/>
            <a:chExt cx="939800" cy="939800"/>
          </a:xfrm>
        </p:grpSpPr>
        <p:sp>
          <p:nvSpPr>
            <p:cNvPr id="29" name="object 29"/>
            <p:cNvSpPr/>
            <p:nvPr/>
          </p:nvSpPr>
          <p:spPr>
            <a:xfrm>
              <a:off x="2527300" y="85090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457200" y="0"/>
                  </a:moveTo>
                  <a:lnTo>
                    <a:pt x="410454" y="2360"/>
                  </a:lnTo>
                  <a:lnTo>
                    <a:pt x="365059" y="9288"/>
                  </a:lnTo>
                  <a:lnTo>
                    <a:pt x="321243" y="20555"/>
                  </a:lnTo>
                  <a:lnTo>
                    <a:pt x="279238" y="35929"/>
                  </a:lnTo>
                  <a:lnTo>
                    <a:pt x="239272" y="55182"/>
                  </a:lnTo>
                  <a:lnTo>
                    <a:pt x="201576" y="78083"/>
                  </a:lnTo>
                  <a:lnTo>
                    <a:pt x="166379" y="104403"/>
                  </a:lnTo>
                  <a:lnTo>
                    <a:pt x="133911" y="133911"/>
                  </a:lnTo>
                  <a:lnTo>
                    <a:pt x="104403" y="166379"/>
                  </a:lnTo>
                  <a:lnTo>
                    <a:pt x="78083" y="201576"/>
                  </a:lnTo>
                  <a:lnTo>
                    <a:pt x="55182" y="239272"/>
                  </a:lnTo>
                  <a:lnTo>
                    <a:pt x="35929" y="279238"/>
                  </a:lnTo>
                  <a:lnTo>
                    <a:pt x="20555" y="321243"/>
                  </a:lnTo>
                  <a:lnTo>
                    <a:pt x="9288" y="365059"/>
                  </a:lnTo>
                  <a:lnTo>
                    <a:pt x="2360" y="410454"/>
                  </a:lnTo>
                  <a:lnTo>
                    <a:pt x="0" y="457200"/>
                  </a:lnTo>
                  <a:lnTo>
                    <a:pt x="2360" y="503945"/>
                  </a:lnTo>
                  <a:lnTo>
                    <a:pt x="9288" y="549340"/>
                  </a:lnTo>
                  <a:lnTo>
                    <a:pt x="20555" y="593156"/>
                  </a:lnTo>
                  <a:lnTo>
                    <a:pt x="35929" y="635161"/>
                  </a:lnTo>
                  <a:lnTo>
                    <a:pt x="55182" y="675127"/>
                  </a:lnTo>
                  <a:lnTo>
                    <a:pt x="78083" y="712823"/>
                  </a:lnTo>
                  <a:lnTo>
                    <a:pt x="104403" y="748020"/>
                  </a:lnTo>
                  <a:lnTo>
                    <a:pt x="133911" y="780488"/>
                  </a:lnTo>
                  <a:lnTo>
                    <a:pt x="166379" y="809996"/>
                  </a:lnTo>
                  <a:lnTo>
                    <a:pt x="201576" y="836316"/>
                  </a:lnTo>
                  <a:lnTo>
                    <a:pt x="239272" y="859217"/>
                  </a:lnTo>
                  <a:lnTo>
                    <a:pt x="279238" y="878470"/>
                  </a:lnTo>
                  <a:lnTo>
                    <a:pt x="321243" y="893844"/>
                  </a:lnTo>
                  <a:lnTo>
                    <a:pt x="365059" y="905111"/>
                  </a:lnTo>
                  <a:lnTo>
                    <a:pt x="410454" y="912039"/>
                  </a:lnTo>
                  <a:lnTo>
                    <a:pt x="457200" y="914400"/>
                  </a:lnTo>
                  <a:lnTo>
                    <a:pt x="503945" y="912039"/>
                  </a:lnTo>
                  <a:lnTo>
                    <a:pt x="549340" y="905111"/>
                  </a:lnTo>
                  <a:lnTo>
                    <a:pt x="593156" y="893844"/>
                  </a:lnTo>
                  <a:lnTo>
                    <a:pt x="635161" y="878470"/>
                  </a:lnTo>
                  <a:lnTo>
                    <a:pt x="675127" y="859217"/>
                  </a:lnTo>
                  <a:lnTo>
                    <a:pt x="712823" y="836316"/>
                  </a:lnTo>
                  <a:lnTo>
                    <a:pt x="748020" y="809996"/>
                  </a:lnTo>
                  <a:lnTo>
                    <a:pt x="780488" y="780488"/>
                  </a:lnTo>
                  <a:lnTo>
                    <a:pt x="809996" y="748020"/>
                  </a:lnTo>
                  <a:lnTo>
                    <a:pt x="836316" y="712823"/>
                  </a:lnTo>
                  <a:lnTo>
                    <a:pt x="859217" y="675127"/>
                  </a:lnTo>
                  <a:lnTo>
                    <a:pt x="878470" y="635161"/>
                  </a:lnTo>
                  <a:lnTo>
                    <a:pt x="893844" y="593156"/>
                  </a:lnTo>
                  <a:lnTo>
                    <a:pt x="905111" y="549340"/>
                  </a:lnTo>
                  <a:lnTo>
                    <a:pt x="912039" y="503945"/>
                  </a:lnTo>
                  <a:lnTo>
                    <a:pt x="914400" y="457200"/>
                  </a:lnTo>
                  <a:lnTo>
                    <a:pt x="912039" y="410454"/>
                  </a:lnTo>
                  <a:lnTo>
                    <a:pt x="905111" y="365059"/>
                  </a:lnTo>
                  <a:lnTo>
                    <a:pt x="893844" y="321243"/>
                  </a:lnTo>
                  <a:lnTo>
                    <a:pt x="878470" y="279238"/>
                  </a:lnTo>
                  <a:lnTo>
                    <a:pt x="859217" y="239272"/>
                  </a:lnTo>
                  <a:lnTo>
                    <a:pt x="836316" y="201576"/>
                  </a:lnTo>
                  <a:lnTo>
                    <a:pt x="809996" y="166379"/>
                  </a:lnTo>
                  <a:lnTo>
                    <a:pt x="780488" y="133911"/>
                  </a:lnTo>
                  <a:lnTo>
                    <a:pt x="748020" y="104403"/>
                  </a:lnTo>
                  <a:lnTo>
                    <a:pt x="712823" y="78083"/>
                  </a:lnTo>
                  <a:lnTo>
                    <a:pt x="675127" y="55182"/>
                  </a:lnTo>
                  <a:lnTo>
                    <a:pt x="635161" y="35929"/>
                  </a:lnTo>
                  <a:lnTo>
                    <a:pt x="593156" y="20555"/>
                  </a:lnTo>
                  <a:lnTo>
                    <a:pt x="549340" y="9288"/>
                  </a:lnTo>
                  <a:lnTo>
                    <a:pt x="503945" y="236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527300" y="85090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914400" y="457200"/>
                  </a:moveTo>
                  <a:lnTo>
                    <a:pt x="912039" y="503945"/>
                  </a:lnTo>
                  <a:lnTo>
                    <a:pt x="905111" y="549340"/>
                  </a:lnTo>
                  <a:lnTo>
                    <a:pt x="893844" y="593156"/>
                  </a:lnTo>
                  <a:lnTo>
                    <a:pt x="878470" y="635161"/>
                  </a:lnTo>
                  <a:lnTo>
                    <a:pt x="859217" y="675127"/>
                  </a:lnTo>
                  <a:lnTo>
                    <a:pt x="836316" y="712823"/>
                  </a:lnTo>
                  <a:lnTo>
                    <a:pt x="809996" y="748020"/>
                  </a:lnTo>
                  <a:lnTo>
                    <a:pt x="780488" y="780488"/>
                  </a:lnTo>
                  <a:lnTo>
                    <a:pt x="748020" y="809996"/>
                  </a:lnTo>
                  <a:lnTo>
                    <a:pt x="712823" y="836316"/>
                  </a:lnTo>
                  <a:lnTo>
                    <a:pt x="675127" y="859217"/>
                  </a:lnTo>
                  <a:lnTo>
                    <a:pt x="635161" y="878470"/>
                  </a:lnTo>
                  <a:lnTo>
                    <a:pt x="593156" y="893844"/>
                  </a:lnTo>
                  <a:lnTo>
                    <a:pt x="549340" y="905111"/>
                  </a:lnTo>
                  <a:lnTo>
                    <a:pt x="503945" y="912039"/>
                  </a:lnTo>
                  <a:lnTo>
                    <a:pt x="457200" y="914400"/>
                  </a:lnTo>
                  <a:lnTo>
                    <a:pt x="410454" y="912039"/>
                  </a:lnTo>
                  <a:lnTo>
                    <a:pt x="365059" y="905111"/>
                  </a:lnTo>
                  <a:lnTo>
                    <a:pt x="321243" y="893844"/>
                  </a:lnTo>
                  <a:lnTo>
                    <a:pt x="279238" y="878470"/>
                  </a:lnTo>
                  <a:lnTo>
                    <a:pt x="239272" y="859217"/>
                  </a:lnTo>
                  <a:lnTo>
                    <a:pt x="201576" y="836316"/>
                  </a:lnTo>
                  <a:lnTo>
                    <a:pt x="166379" y="809996"/>
                  </a:lnTo>
                  <a:lnTo>
                    <a:pt x="133911" y="780488"/>
                  </a:lnTo>
                  <a:lnTo>
                    <a:pt x="104403" y="748020"/>
                  </a:lnTo>
                  <a:lnTo>
                    <a:pt x="78083" y="712823"/>
                  </a:lnTo>
                  <a:lnTo>
                    <a:pt x="55182" y="675127"/>
                  </a:lnTo>
                  <a:lnTo>
                    <a:pt x="35929" y="635161"/>
                  </a:lnTo>
                  <a:lnTo>
                    <a:pt x="20555" y="593156"/>
                  </a:lnTo>
                  <a:lnTo>
                    <a:pt x="9288" y="549340"/>
                  </a:lnTo>
                  <a:lnTo>
                    <a:pt x="2360" y="503945"/>
                  </a:lnTo>
                  <a:lnTo>
                    <a:pt x="0" y="457200"/>
                  </a:lnTo>
                  <a:lnTo>
                    <a:pt x="2360" y="410454"/>
                  </a:lnTo>
                  <a:lnTo>
                    <a:pt x="9288" y="365059"/>
                  </a:lnTo>
                  <a:lnTo>
                    <a:pt x="20555" y="321243"/>
                  </a:lnTo>
                  <a:lnTo>
                    <a:pt x="35929" y="279238"/>
                  </a:lnTo>
                  <a:lnTo>
                    <a:pt x="55182" y="239272"/>
                  </a:lnTo>
                  <a:lnTo>
                    <a:pt x="78083" y="201576"/>
                  </a:lnTo>
                  <a:lnTo>
                    <a:pt x="104403" y="166379"/>
                  </a:lnTo>
                  <a:lnTo>
                    <a:pt x="133911" y="133911"/>
                  </a:lnTo>
                  <a:lnTo>
                    <a:pt x="166379" y="104403"/>
                  </a:lnTo>
                  <a:lnTo>
                    <a:pt x="201576" y="78083"/>
                  </a:lnTo>
                  <a:lnTo>
                    <a:pt x="239272" y="55182"/>
                  </a:lnTo>
                  <a:lnTo>
                    <a:pt x="279238" y="35929"/>
                  </a:lnTo>
                  <a:lnTo>
                    <a:pt x="321243" y="20555"/>
                  </a:lnTo>
                  <a:lnTo>
                    <a:pt x="365059" y="9288"/>
                  </a:lnTo>
                  <a:lnTo>
                    <a:pt x="410454" y="2360"/>
                  </a:lnTo>
                  <a:lnTo>
                    <a:pt x="457200" y="0"/>
                  </a:lnTo>
                  <a:lnTo>
                    <a:pt x="503945" y="2360"/>
                  </a:lnTo>
                  <a:lnTo>
                    <a:pt x="549340" y="9288"/>
                  </a:lnTo>
                  <a:lnTo>
                    <a:pt x="593156" y="20555"/>
                  </a:lnTo>
                  <a:lnTo>
                    <a:pt x="635161" y="35929"/>
                  </a:lnTo>
                  <a:lnTo>
                    <a:pt x="675127" y="55182"/>
                  </a:lnTo>
                  <a:lnTo>
                    <a:pt x="712823" y="78083"/>
                  </a:lnTo>
                  <a:lnTo>
                    <a:pt x="748020" y="104403"/>
                  </a:lnTo>
                  <a:lnTo>
                    <a:pt x="780488" y="133911"/>
                  </a:lnTo>
                  <a:lnTo>
                    <a:pt x="809996" y="166379"/>
                  </a:lnTo>
                  <a:lnTo>
                    <a:pt x="836316" y="201576"/>
                  </a:lnTo>
                  <a:lnTo>
                    <a:pt x="859217" y="239272"/>
                  </a:lnTo>
                  <a:lnTo>
                    <a:pt x="878470" y="279238"/>
                  </a:lnTo>
                  <a:lnTo>
                    <a:pt x="893844" y="321243"/>
                  </a:lnTo>
                  <a:lnTo>
                    <a:pt x="905111" y="365059"/>
                  </a:lnTo>
                  <a:lnTo>
                    <a:pt x="912039" y="410454"/>
                  </a:lnTo>
                  <a:lnTo>
                    <a:pt x="914400" y="457200"/>
                  </a:lnTo>
                  <a:close/>
                </a:path>
              </a:pathLst>
            </a:custGeom>
            <a:ln w="25400">
              <a:solidFill>
                <a:srgbClr val="6475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768600" y="952500"/>
              <a:ext cx="441325" cy="706119"/>
            </a:xfrm>
            <a:prstGeom prst="rect">
              <a:avLst/>
            </a:prstGeom>
          </p:spPr>
        </p:pic>
      </p:grpSp>
      <p:grpSp>
        <p:nvGrpSpPr>
          <p:cNvPr id="32" name="object 32"/>
          <p:cNvGrpSpPr/>
          <p:nvPr/>
        </p:nvGrpSpPr>
        <p:grpSpPr>
          <a:xfrm>
            <a:off x="3352800" y="2286000"/>
            <a:ext cx="2933065" cy="3619500"/>
            <a:chOff x="3352800" y="2286000"/>
            <a:chExt cx="2933065" cy="3619500"/>
          </a:xfrm>
        </p:grpSpPr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78200" y="2311396"/>
              <a:ext cx="2882075" cy="3568699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378200" y="2311400"/>
              <a:ext cx="2882265" cy="3568700"/>
            </a:xfrm>
            <a:custGeom>
              <a:avLst/>
              <a:gdLst/>
              <a:ahLst/>
              <a:cxnLst/>
              <a:rect l="l" t="t" r="r" b="b"/>
              <a:pathLst>
                <a:path w="2882265" h="3568700">
                  <a:moveTo>
                    <a:pt x="0" y="0"/>
                  </a:moveTo>
                  <a:lnTo>
                    <a:pt x="2882074" y="0"/>
                  </a:lnTo>
                  <a:lnTo>
                    <a:pt x="2882074" y="3568700"/>
                  </a:lnTo>
                  <a:lnTo>
                    <a:pt x="0" y="3568700"/>
                  </a:lnTo>
                  <a:lnTo>
                    <a:pt x="0" y="0"/>
                  </a:lnTo>
                  <a:close/>
                </a:path>
              </a:pathLst>
            </a:custGeom>
            <a:ln w="50800">
              <a:solidFill>
                <a:srgbClr val="6475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6496794" y="4108970"/>
            <a:ext cx="4999355" cy="2153285"/>
            <a:chOff x="6496794" y="4108970"/>
            <a:chExt cx="4999355" cy="2153285"/>
          </a:xfrm>
        </p:grpSpPr>
        <p:sp>
          <p:nvSpPr>
            <p:cNvPr id="36" name="object 36"/>
            <p:cNvSpPr/>
            <p:nvPr/>
          </p:nvSpPr>
          <p:spPr>
            <a:xfrm>
              <a:off x="6503880" y="4116057"/>
              <a:ext cx="4984750" cy="2139315"/>
            </a:xfrm>
            <a:custGeom>
              <a:avLst/>
              <a:gdLst/>
              <a:ahLst/>
              <a:cxnLst/>
              <a:rect l="l" t="t" r="r" b="b"/>
              <a:pathLst>
                <a:path w="4984750" h="2139315">
                  <a:moveTo>
                    <a:pt x="4763084" y="2138692"/>
                  </a:moveTo>
                  <a:lnTo>
                    <a:pt x="221678" y="2138692"/>
                  </a:lnTo>
                  <a:lnTo>
                    <a:pt x="177003" y="2134188"/>
                  </a:lnTo>
                  <a:lnTo>
                    <a:pt x="135391" y="2121271"/>
                  </a:lnTo>
                  <a:lnTo>
                    <a:pt x="97736" y="2100833"/>
                  </a:lnTo>
                  <a:lnTo>
                    <a:pt x="64928" y="2073763"/>
                  </a:lnTo>
                  <a:lnTo>
                    <a:pt x="37859" y="2040956"/>
                  </a:lnTo>
                  <a:lnTo>
                    <a:pt x="17420" y="2003300"/>
                  </a:lnTo>
                  <a:lnTo>
                    <a:pt x="4503" y="1961689"/>
                  </a:lnTo>
                  <a:lnTo>
                    <a:pt x="0" y="1917014"/>
                  </a:lnTo>
                  <a:lnTo>
                    <a:pt x="0" y="221678"/>
                  </a:lnTo>
                  <a:lnTo>
                    <a:pt x="4503" y="177003"/>
                  </a:lnTo>
                  <a:lnTo>
                    <a:pt x="17420" y="135391"/>
                  </a:lnTo>
                  <a:lnTo>
                    <a:pt x="37859" y="97736"/>
                  </a:lnTo>
                  <a:lnTo>
                    <a:pt x="64928" y="64928"/>
                  </a:lnTo>
                  <a:lnTo>
                    <a:pt x="97736" y="37859"/>
                  </a:lnTo>
                  <a:lnTo>
                    <a:pt x="135391" y="17420"/>
                  </a:lnTo>
                  <a:lnTo>
                    <a:pt x="177003" y="4503"/>
                  </a:lnTo>
                  <a:lnTo>
                    <a:pt x="221678" y="0"/>
                  </a:lnTo>
                  <a:lnTo>
                    <a:pt x="4763084" y="0"/>
                  </a:lnTo>
                  <a:lnTo>
                    <a:pt x="4807759" y="4503"/>
                  </a:lnTo>
                  <a:lnTo>
                    <a:pt x="4849368" y="17420"/>
                  </a:lnTo>
                  <a:lnTo>
                    <a:pt x="4887022" y="37859"/>
                  </a:lnTo>
                  <a:lnTo>
                    <a:pt x="4919827" y="64928"/>
                  </a:lnTo>
                  <a:lnTo>
                    <a:pt x="4946894" y="97736"/>
                  </a:lnTo>
                  <a:lnTo>
                    <a:pt x="4967331" y="135391"/>
                  </a:lnTo>
                  <a:lnTo>
                    <a:pt x="4980246" y="177003"/>
                  </a:lnTo>
                  <a:lnTo>
                    <a:pt x="4984749" y="221678"/>
                  </a:lnTo>
                  <a:lnTo>
                    <a:pt x="4984749" y="1917014"/>
                  </a:lnTo>
                  <a:lnTo>
                    <a:pt x="4980246" y="1961689"/>
                  </a:lnTo>
                  <a:lnTo>
                    <a:pt x="4967331" y="2003300"/>
                  </a:lnTo>
                  <a:lnTo>
                    <a:pt x="4946894" y="2040956"/>
                  </a:lnTo>
                  <a:lnTo>
                    <a:pt x="4919827" y="2073763"/>
                  </a:lnTo>
                  <a:lnTo>
                    <a:pt x="4887022" y="2100833"/>
                  </a:lnTo>
                  <a:lnTo>
                    <a:pt x="4849368" y="2121271"/>
                  </a:lnTo>
                  <a:lnTo>
                    <a:pt x="4807759" y="2134188"/>
                  </a:lnTo>
                  <a:lnTo>
                    <a:pt x="4763084" y="2138692"/>
                  </a:lnTo>
                  <a:close/>
                </a:path>
              </a:pathLst>
            </a:custGeom>
            <a:ln w="14173">
              <a:solidFill>
                <a:srgbClr val="BDB7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571948" y="4165267"/>
              <a:ext cx="4848860" cy="591820"/>
            </a:xfrm>
            <a:custGeom>
              <a:avLst/>
              <a:gdLst/>
              <a:ahLst/>
              <a:cxnLst/>
              <a:rect l="l" t="t" r="r" b="b"/>
              <a:pathLst>
                <a:path w="4848859" h="591820">
                  <a:moveTo>
                    <a:pt x="4463884" y="0"/>
                  </a:moveTo>
                  <a:lnTo>
                    <a:pt x="384733" y="0"/>
                  </a:lnTo>
                  <a:lnTo>
                    <a:pt x="332527" y="2822"/>
                  </a:lnTo>
                  <a:lnTo>
                    <a:pt x="282455" y="11045"/>
                  </a:lnTo>
                  <a:lnTo>
                    <a:pt x="234977" y="24300"/>
                  </a:lnTo>
                  <a:lnTo>
                    <a:pt x="190550" y="42217"/>
                  </a:lnTo>
                  <a:lnTo>
                    <a:pt x="149633" y="64429"/>
                  </a:lnTo>
                  <a:lnTo>
                    <a:pt x="112685" y="90568"/>
                  </a:lnTo>
                  <a:lnTo>
                    <a:pt x="80163" y="120264"/>
                  </a:lnTo>
                  <a:lnTo>
                    <a:pt x="52527" y="153150"/>
                  </a:lnTo>
                  <a:lnTo>
                    <a:pt x="30234" y="188857"/>
                  </a:lnTo>
                  <a:lnTo>
                    <a:pt x="13742" y="227016"/>
                  </a:lnTo>
                  <a:lnTo>
                    <a:pt x="3512" y="267260"/>
                  </a:lnTo>
                  <a:lnTo>
                    <a:pt x="0" y="309219"/>
                  </a:lnTo>
                  <a:lnTo>
                    <a:pt x="0" y="591515"/>
                  </a:lnTo>
                  <a:lnTo>
                    <a:pt x="4848631" y="591515"/>
                  </a:lnTo>
                  <a:lnTo>
                    <a:pt x="4848631" y="309219"/>
                  </a:lnTo>
                  <a:lnTo>
                    <a:pt x="4845119" y="267260"/>
                  </a:lnTo>
                  <a:lnTo>
                    <a:pt x="4834887" y="227016"/>
                  </a:lnTo>
                  <a:lnTo>
                    <a:pt x="4818395" y="188857"/>
                  </a:lnTo>
                  <a:lnTo>
                    <a:pt x="4796100" y="153150"/>
                  </a:lnTo>
                  <a:lnTo>
                    <a:pt x="4768462" y="120264"/>
                  </a:lnTo>
                  <a:lnTo>
                    <a:pt x="4735939" y="90568"/>
                  </a:lnTo>
                  <a:lnTo>
                    <a:pt x="4698989" y="64429"/>
                  </a:lnTo>
                  <a:lnTo>
                    <a:pt x="4658071" y="42217"/>
                  </a:lnTo>
                  <a:lnTo>
                    <a:pt x="4613643" y="24300"/>
                  </a:lnTo>
                  <a:lnTo>
                    <a:pt x="4566163" y="11045"/>
                  </a:lnTo>
                  <a:lnTo>
                    <a:pt x="4516091" y="2822"/>
                  </a:lnTo>
                  <a:lnTo>
                    <a:pt x="4463884" y="0"/>
                  </a:lnTo>
                  <a:close/>
                </a:path>
              </a:pathLst>
            </a:custGeom>
            <a:solidFill>
              <a:srgbClr val="6475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6604000" y="4353415"/>
            <a:ext cx="4718685" cy="1604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8419" algn="ctr">
              <a:lnSpc>
                <a:spcPct val="100000"/>
              </a:lnSpc>
              <a:spcBef>
                <a:spcPts val="100"/>
              </a:spcBef>
            </a:pPr>
            <a:r>
              <a:rPr sz="1400" b="1" spc="-35" dirty="0">
                <a:solidFill>
                  <a:srgbClr val="FFFFFF"/>
                </a:solidFill>
                <a:latin typeface="Poppins SemiBold"/>
                <a:cs typeface="Poppins SemiBold"/>
              </a:rPr>
              <a:t>DATOS</a:t>
            </a:r>
            <a:r>
              <a:rPr sz="1400" b="1" spc="-45" dirty="0">
                <a:solidFill>
                  <a:srgbClr val="FFFFFF"/>
                </a:solidFill>
                <a:latin typeface="Poppins SemiBold"/>
                <a:cs typeface="Poppins SemiBold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Poppins SemiBold"/>
                <a:cs typeface="Poppins SemiBold"/>
              </a:rPr>
              <a:t>TÉCNICOS</a:t>
            </a:r>
            <a:endParaRPr sz="1400">
              <a:latin typeface="Poppins SemiBold"/>
              <a:cs typeface="Poppins SemiBold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1150">
              <a:latin typeface="Poppins SemiBold"/>
              <a:cs typeface="Poppins SemiBold"/>
            </a:endParaRPr>
          </a:p>
          <a:p>
            <a:pPr marL="127000" indent="-114300">
              <a:lnSpc>
                <a:spcPct val="100000"/>
              </a:lnSpc>
              <a:spcBef>
                <a:spcPts val="5"/>
              </a:spcBef>
              <a:buChar char="-"/>
              <a:tabLst>
                <a:tab pos="127000" algn="l"/>
              </a:tabLst>
            </a:pP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Más</a:t>
            </a:r>
            <a:r>
              <a:rPr sz="1200" b="0" spc="13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20.000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flujos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personas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analizados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a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la</a:t>
            </a:r>
            <a:r>
              <a:rPr sz="12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10" dirty="0">
                <a:solidFill>
                  <a:srgbClr val="647586"/>
                </a:solidFill>
                <a:latin typeface="Poppins Light"/>
                <a:cs typeface="Poppins Light"/>
              </a:rPr>
              <a:t>semana.</a:t>
            </a:r>
            <a:endParaRPr sz="1200">
              <a:latin typeface="Poppins Light"/>
              <a:cs typeface="Poppins Light"/>
            </a:endParaRPr>
          </a:p>
          <a:p>
            <a:pPr marL="127000" indent="-114300">
              <a:lnSpc>
                <a:spcPct val="100000"/>
              </a:lnSpc>
              <a:buChar char="-"/>
              <a:tabLst>
                <a:tab pos="127000" algn="l"/>
              </a:tabLst>
            </a:pP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7</a:t>
            </a:r>
            <a:r>
              <a:rPr sz="1200" b="0" spc="11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puntos</a:t>
            </a:r>
            <a:r>
              <a:rPr sz="1200" b="0" spc="114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14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control</a:t>
            </a:r>
            <a:r>
              <a:rPr sz="1200" b="0" spc="114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10" dirty="0">
                <a:solidFill>
                  <a:srgbClr val="647586"/>
                </a:solidFill>
                <a:latin typeface="Poppins Light"/>
                <a:cs typeface="Poppins Light"/>
              </a:rPr>
              <a:t>estratégicos</a:t>
            </a:r>
            <a:endParaRPr sz="1200">
              <a:latin typeface="Poppins Light"/>
              <a:cs typeface="Poppins Light"/>
            </a:endParaRPr>
          </a:p>
          <a:p>
            <a:pPr marL="127000" marR="427355" indent="-114300">
              <a:lnSpc>
                <a:spcPct val="100000"/>
              </a:lnSpc>
              <a:buChar char="-"/>
              <a:tabLst>
                <a:tab pos="127000" algn="l"/>
              </a:tabLst>
            </a:pP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Paneles</a:t>
            </a:r>
            <a:r>
              <a:rPr sz="1200" b="0" spc="17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personalizados</a:t>
            </a:r>
            <a:r>
              <a:rPr sz="1200" b="0" spc="18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8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analítica</a:t>
            </a:r>
            <a:r>
              <a:rPr sz="1200" b="0" spc="18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en</a:t>
            </a:r>
            <a:r>
              <a:rPr sz="1200" b="0" spc="18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tiempo</a:t>
            </a:r>
            <a:r>
              <a:rPr sz="1200" b="0" spc="18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real</a:t>
            </a:r>
            <a:r>
              <a:rPr sz="1200" b="0" spc="18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50" dirty="0">
                <a:solidFill>
                  <a:srgbClr val="647586"/>
                </a:solidFill>
                <a:latin typeface="Poppins Light"/>
                <a:cs typeface="Poppins Light"/>
              </a:rPr>
              <a:t>y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análisis</a:t>
            </a:r>
            <a:r>
              <a:rPr sz="1200" b="0" spc="23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10" dirty="0">
                <a:solidFill>
                  <a:srgbClr val="647586"/>
                </a:solidFill>
                <a:latin typeface="Poppins Light"/>
                <a:cs typeface="Poppins Light"/>
              </a:rPr>
              <a:t>histórico.</a:t>
            </a:r>
            <a:endParaRPr sz="1200">
              <a:latin typeface="Poppins Light"/>
              <a:cs typeface="Poppins Light"/>
            </a:endParaRPr>
          </a:p>
          <a:p>
            <a:pPr marL="127000" marR="454659" indent="-114300">
              <a:lnSpc>
                <a:spcPct val="100000"/>
              </a:lnSpc>
              <a:buChar char="-"/>
              <a:tabLst>
                <a:tab pos="127000" algn="l"/>
              </a:tabLst>
            </a:pP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Conexión</a:t>
            </a:r>
            <a:r>
              <a:rPr sz="1200" b="0" spc="18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mediante</a:t>
            </a:r>
            <a:r>
              <a:rPr sz="1200" b="0" spc="18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plataforma</a:t>
            </a:r>
            <a:r>
              <a:rPr sz="1200" b="0" spc="18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Smart</a:t>
            </a:r>
            <a:r>
              <a:rPr sz="1200" b="0" spc="17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City</a:t>
            </a:r>
            <a:r>
              <a:rPr sz="1200" b="0" spc="18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con</a:t>
            </a:r>
            <a:r>
              <a:rPr sz="1200" b="0" spc="17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10" dirty="0">
                <a:solidFill>
                  <a:srgbClr val="647586"/>
                </a:solidFill>
                <a:latin typeface="Poppins Light"/>
                <a:cs typeface="Poppins Light"/>
              </a:rPr>
              <a:t>otras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fuentes</a:t>
            </a:r>
            <a:r>
              <a:rPr sz="1200" b="0" spc="12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3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10" dirty="0">
                <a:solidFill>
                  <a:srgbClr val="647586"/>
                </a:solidFill>
                <a:latin typeface="Poppins Light"/>
                <a:cs typeface="Poppins Light"/>
              </a:rPr>
              <a:t>datos.</a:t>
            </a:r>
            <a:endParaRPr sz="1200">
              <a:latin typeface="Poppins Light"/>
              <a:cs typeface="Poppins Light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6616700" y="2324100"/>
            <a:ext cx="4737100" cy="1536700"/>
            <a:chOff x="6616700" y="2324100"/>
            <a:chExt cx="4737100" cy="1536700"/>
          </a:xfrm>
        </p:grpSpPr>
        <p:pic>
          <p:nvPicPr>
            <p:cNvPr id="40" name="object 4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90000" y="2324100"/>
              <a:ext cx="2463800" cy="153670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991600" y="2425290"/>
              <a:ext cx="2082800" cy="1160986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616700" y="2324100"/>
              <a:ext cx="2463800" cy="153670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718299" y="2425403"/>
              <a:ext cx="2076631" cy="11607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054" y="3175"/>
            <a:ext cx="3546475" cy="6854825"/>
            <a:chOff x="-3054" y="3175"/>
            <a:chExt cx="3546475" cy="6854825"/>
          </a:xfrm>
        </p:grpSpPr>
        <p:sp>
          <p:nvSpPr>
            <p:cNvPr id="3" name="object 3"/>
            <p:cNvSpPr/>
            <p:nvPr/>
          </p:nvSpPr>
          <p:spPr>
            <a:xfrm>
              <a:off x="1295400" y="2908300"/>
              <a:ext cx="2247900" cy="2247900"/>
            </a:xfrm>
            <a:custGeom>
              <a:avLst/>
              <a:gdLst/>
              <a:ahLst/>
              <a:cxnLst/>
              <a:rect l="l" t="t" r="r" b="b"/>
              <a:pathLst>
                <a:path w="2247900" h="2247900">
                  <a:moveTo>
                    <a:pt x="2247900" y="0"/>
                  </a:moveTo>
                  <a:lnTo>
                    <a:pt x="0" y="0"/>
                  </a:lnTo>
                  <a:lnTo>
                    <a:pt x="0" y="2247900"/>
                  </a:lnTo>
                  <a:lnTo>
                    <a:pt x="2247900" y="2247900"/>
                  </a:lnTo>
                  <a:lnTo>
                    <a:pt x="2247900" y="0"/>
                  </a:lnTo>
                  <a:close/>
                </a:path>
              </a:pathLst>
            </a:custGeom>
            <a:solidFill>
              <a:srgbClr val="4B4F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0" y="3175"/>
              <a:ext cx="2997200" cy="685482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552699" y="85090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457200" y="0"/>
                  </a:moveTo>
                  <a:lnTo>
                    <a:pt x="410454" y="2360"/>
                  </a:lnTo>
                  <a:lnTo>
                    <a:pt x="365059" y="9288"/>
                  </a:lnTo>
                  <a:lnTo>
                    <a:pt x="321243" y="20555"/>
                  </a:lnTo>
                  <a:lnTo>
                    <a:pt x="279238" y="35929"/>
                  </a:lnTo>
                  <a:lnTo>
                    <a:pt x="239272" y="55182"/>
                  </a:lnTo>
                  <a:lnTo>
                    <a:pt x="201576" y="78083"/>
                  </a:lnTo>
                  <a:lnTo>
                    <a:pt x="166379" y="104403"/>
                  </a:lnTo>
                  <a:lnTo>
                    <a:pt x="133911" y="133911"/>
                  </a:lnTo>
                  <a:lnTo>
                    <a:pt x="104403" y="166379"/>
                  </a:lnTo>
                  <a:lnTo>
                    <a:pt x="78083" y="201576"/>
                  </a:lnTo>
                  <a:lnTo>
                    <a:pt x="55182" y="239272"/>
                  </a:lnTo>
                  <a:lnTo>
                    <a:pt x="35929" y="279238"/>
                  </a:lnTo>
                  <a:lnTo>
                    <a:pt x="20555" y="321243"/>
                  </a:lnTo>
                  <a:lnTo>
                    <a:pt x="9288" y="365059"/>
                  </a:lnTo>
                  <a:lnTo>
                    <a:pt x="2360" y="410454"/>
                  </a:lnTo>
                  <a:lnTo>
                    <a:pt x="0" y="457200"/>
                  </a:lnTo>
                  <a:lnTo>
                    <a:pt x="2360" y="503945"/>
                  </a:lnTo>
                  <a:lnTo>
                    <a:pt x="9288" y="549340"/>
                  </a:lnTo>
                  <a:lnTo>
                    <a:pt x="20555" y="593156"/>
                  </a:lnTo>
                  <a:lnTo>
                    <a:pt x="35929" y="635161"/>
                  </a:lnTo>
                  <a:lnTo>
                    <a:pt x="55182" y="675127"/>
                  </a:lnTo>
                  <a:lnTo>
                    <a:pt x="78083" y="712823"/>
                  </a:lnTo>
                  <a:lnTo>
                    <a:pt x="104403" y="748020"/>
                  </a:lnTo>
                  <a:lnTo>
                    <a:pt x="133911" y="780488"/>
                  </a:lnTo>
                  <a:lnTo>
                    <a:pt x="166379" y="809996"/>
                  </a:lnTo>
                  <a:lnTo>
                    <a:pt x="201576" y="836316"/>
                  </a:lnTo>
                  <a:lnTo>
                    <a:pt x="239272" y="859217"/>
                  </a:lnTo>
                  <a:lnTo>
                    <a:pt x="279238" y="878470"/>
                  </a:lnTo>
                  <a:lnTo>
                    <a:pt x="321243" y="893844"/>
                  </a:lnTo>
                  <a:lnTo>
                    <a:pt x="365059" y="905111"/>
                  </a:lnTo>
                  <a:lnTo>
                    <a:pt x="410454" y="912039"/>
                  </a:lnTo>
                  <a:lnTo>
                    <a:pt x="457200" y="914400"/>
                  </a:lnTo>
                  <a:lnTo>
                    <a:pt x="503945" y="912039"/>
                  </a:lnTo>
                  <a:lnTo>
                    <a:pt x="549340" y="905111"/>
                  </a:lnTo>
                  <a:lnTo>
                    <a:pt x="593156" y="893844"/>
                  </a:lnTo>
                  <a:lnTo>
                    <a:pt x="635161" y="878470"/>
                  </a:lnTo>
                  <a:lnTo>
                    <a:pt x="675127" y="859217"/>
                  </a:lnTo>
                  <a:lnTo>
                    <a:pt x="712823" y="836316"/>
                  </a:lnTo>
                  <a:lnTo>
                    <a:pt x="748020" y="809996"/>
                  </a:lnTo>
                  <a:lnTo>
                    <a:pt x="780488" y="780488"/>
                  </a:lnTo>
                  <a:lnTo>
                    <a:pt x="809996" y="748020"/>
                  </a:lnTo>
                  <a:lnTo>
                    <a:pt x="836316" y="712823"/>
                  </a:lnTo>
                  <a:lnTo>
                    <a:pt x="859217" y="675127"/>
                  </a:lnTo>
                  <a:lnTo>
                    <a:pt x="878470" y="635161"/>
                  </a:lnTo>
                  <a:lnTo>
                    <a:pt x="893844" y="593156"/>
                  </a:lnTo>
                  <a:lnTo>
                    <a:pt x="905111" y="549340"/>
                  </a:lnTo>
                  <a:lnTo>
                    <a:pt x="912039" y="503945"/>
                  </a:lnTo>
                  <a:lnTo>
                    <a:pt x="914400" y="457200"/>
                  </a:lnTo>
                  <a:lnTo>
                    <a:pt x="912039" y="410454"/>
                  </a:lnTo>
                  <a:lnTo>
                    <a:pt x="905111" y="365059"/>
                  </a:lnTo>
                  <a:lnTo>
                    <a:pt x="893844" y="321243"/>
                  </a:lnTo>
                  <a:lnTo>
                    <a:pt x="878470" y="279238"/>
                  </a:lnTo>
                  <a:lnTo>
                    <a:pt x="859217" y="239272"/>
                  </a:lnTo>
                  <a:lnTo>
                    <a:pt x="836316" y="201576"/>
                  </a:lnTo>
                  <a:lnTo>
                    <a:pt x="809996" y="166379"/>
                  </a:lnTo>
                  <a:lnTo>
                    <a:pt x="780488" y="133911"/>
                  </a:lnTo>
                  <a:lnTo>
                    <a:pt x="748020" y="104403"/>
                  </a:lnTo>
                  <a:lnTo>
                    <a:pt x="712823" y="78083"/>
                  </a:lnTo>
                  <a:lnTo>
                    <a:pt x="675127" y="55182"/>
                  </a:lnTo>
                  <a:lnTo>
                    <a:pt x="635161" y="35929"/>
                  </a:lnTo>
                  <a:lnTo>
                    <a:pt x="593156" y="20555"/>
                  </a:lnTo>
                  <a:lnTo>
                    <a:pt x="549340" y="9288"/>
                  </a:lnTo>
                  <a:lnTo>
                    <a:pt x="503945" y="236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552699" y="85090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914400" y="457200"/>
                  </a:moveTo>
                  <a:lnTo>
                    <a:pt x="912039" y="503945"/>
                  </a:lnTo>
                  <a:lnTo>
                    <a:pt x="905111" y="549340"/>
                  </a:lnTo>
                  <a:lnTo>
                    <a:pt x="893844" y="593156"/>
                  </a:lnTo>
                  <a:lnTo>
                    <a:pt x="878470" y="635161"/>
                  </a:lnTo>
                  <a:lnTo>
                    <a:pt x="859217" y="675127"/>
                  </a:lnTo>
                  <a:lnTo>
                    <a:pt x="836316" y="712823"/>
                  </a:lnTo>
                  <a:lnTo>
                    <a:pt x="809996" y="748020"/>
                  </a:lnTo>
                  <a:lnTo>
                    <a:pt x="780488" y="780488"/>
                  </a:lnTo>
                  <a:lnTo>
                    <a:pt x="748020" y="809996"/>
                  </a:lnTo>
                  <a:lnTo>
                    <a:pt x="712823" y="836316"/>
                  </a:lnTo>
                  <a:lnTo>
                    <a:pt x="675127" y="859217"/>
                  </a:lnTo>
                  <a:lnTo>
                    <a:pt x="635161" y="878470"/>
                  </a:lnTo>
                  <a:lnTo>
                    <a:pt x="593156" y="893844"/>
                  </a:lnTo>
                  <a:lnTo>
                    <a:pt x="549340" y="905111"/>
                  </a:lnTo>
                  <a:lnTo>
                    <a:pt x="503945" y="912039"/>
                  </a:lnTo>
                  <a:lnTo>
                    <a:pt x="457200" y="914400"/>
                  </a:lnTo>
                  <a:lnTo>
                    <a:pt x="410454" y="912039"/>
                  </a:lnTo>
                  <a:lnTo>
                    <a:pt x="365059" y="905111"/>
                  </a:lnTo>
                  <a:lnTo>
                    <a:pt x="321243" y="893844"/>
                  </a:lnTo>
                  <a:lnTo>
                    <a:pt x="279238" y="878470"/>
                  </a:lnTo>
                  <a:lnTo>
                    <a:pt x="239272" y="859217"/>
                  </a:lnTo>
                  <a:lnTo>
                    <a:pt x="201576" y="836316"/>
                  </a:lnTo>
                  <a:lnTo>
                    <a:pt x="166379" y="809996"/>
                  </a:lnTo>
                  <a:lnTo>
                    <a:pt x="133911" y="780488"/>
                  </a:lnTo>
                  <a:lnTo>
                    <a:pt x="104403" y="748020"/>
                  </a:lnTo>
                  <a:lnTo>
                    <a:pt x="78083" y="712823"/>
                  </a:lnTo>
                  <a:lnTo>
                    <a:pt x="55182" y="675127"/>
                  </a:lnTo>
                  <a:lnTo>
                    <a:pt x="35929" y="635161"/>
                  </a:lnTo>
                  <a:lnTo>
                    <a:pt x="20555" y="593156"/>
                  </a:lnTo>
                  <a:lnTo>
                    <a:pt x="9288" y="549340"/>
                  </a:lnTo>
                  <a:lnTo>
                    <a:pt x="2360" y="503945"/>
                  </a:lnTo>
                  <a:lnTo>
                    <a:pt x="0" y="457200"/>
                  </a:lnTo>
                  <a:lnTo>
                    <a:pt x="2360" y="410454"/>
                  </a:lnTo>
                  <a:lnTo>
                    <a:pt x="9288" y="365059"/>
                  </a:lnTo>
                  <a:lnTo>
                    <a:pt x="20555" y="321243"/>
                  </a:lnTo>
                  <a:lnTo>
                    <a:pt x="35929" y="279238"/>
                  </a:lnTo>
                  <a:lnTo>
                    <a:pt x="55182" y="239272"/>
                  </a:lnTo>
                  <a:lnTo>
                    <a:pt x="78083" y="201576"/>
                  </a:lnTo>
                  <a:lnTo>
                    <a:pt x="104403" y="166379"/>
                  </a:lnTo>
                  <a:lnTo>
                    <a:pt x="133911" y="133911"/>
                  </a:lnTo>
                  <a:lnTo>
                    <a:pt x="166379" y="104403"/>
                  </a:lnTo>
                  <a:lnTo>
                    <a:pt x="201576" y="78083"/>
                  </a:lnTo>
                  <a:lnTo>
                    <a:pt x="239272" y="55182"/>
                  </a:lnTo>
                  <a:lnTo>
                    <a:pt x="279238" y="35929"/>
                  </a:lnTo>
                  <a:lnTo>
                    <a:pt x="321243" y="20555"/>
                  </a:lnTo>
                  <a:lnTo>
                    <a:pt x="365059" y="9288"/>
                  </a:lnTo>
                  <a:lnTo>
                    <a:pt x="410454" y="2360"/>
                  </a:lnTo>
                  <a:lnTo>
                    <a:pt x="457200" y="0"/>
                  </a:lnTo>
                  <a:lnTo>
                    <a:pt x="503945" y="2360"/>
                  </a:lnTo>
                  <a:lnTo>
                    <a:pt x="549340" y="9288"/>
                  </a:lnTo>
                  <a:lnTo>
                    <a:pt x="593156" y="20555"/>
                  </a:lnTo>
                  <a:lnTo>
                    <a:pt x="635161" y="35929"/>
                  </a:lnTo>
                  <a:lnTo>
                    <a:pt x="675127" y="55182"/>
                  </a:lnTo>
                  <a:lnTo>
                    <a:pt x="712823" y="78083"/>
                  </a:lnTo>
                  <a:lnTo>
                    <a:pt x="748020" y="104403"/>
                  </a:lnTo>
                  <a:lnTo>
                    <a:pt x="780488" y="133911"/>
                  </a:lnTo>
                  <a:lnTo>
                    <a:pt x="809996" y="166379"/>
                  </a:lnTo>
                  <a:lnTo>
                    <a:pt x="836316" y="201576"/>
                  </a:lnTo>
                  <a:lnTo>
                    <a:pt x="859217" y="239272"/>
                  </a:lnTo>
                  <a:lnTo>
                    <a:pt x="878470" y="279238"/>
                  </a:lnTo>
                  <a:lnTo>
                    <a:pt x="893844" y="321243"/>
                  </a:lnTo>
                  <a:lnTo>
                    <a:pt x="905111" y="365059"/>
                  </a:lnTo>
                  <a:lnTo>
                    <a:pt x="912039" y="410454"/>
                  </a:lnTo>
                  <a:lnTo>
                    <a:pt x="914400" y="457200"/>
                  </a:lnTo>
                  <a:close/>
                </a:path>
              </a:pathLst>
            </a:custGeom>
            <a:ln w="25400">
              <a:solidFill>
                <a:srgbClr val="6475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054" y="3626630"/>
              <a:ext cx="1512901" cy="223656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2977" y="3720006"/>
              <a:ext cx="980376" cy="21353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16199" y="1145489"/>
              <a:ext cx="787400" cy="350634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69" y="316865"/>
            <a:ext cx="1289276" cy="355941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7845" y="6420987"/>
            <a:ext cx="420403" cy="220179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3351" y="6420987"/>
            <a:ext cx="420403" cy="220179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668613" y="609136"/>
            <a:ext cx="6230620" cy="1020444"/>
          </a:xfrm>
          <a:prstGeom prst="rect">
            <a:avLst/>
          </a:prstGeom>
        </p:spPr>
        <p:txBody>
          <a:bodyPr vert="horz" wrap="square" lIns="0" tIns="1612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70"/>
              </a:spcBef>
            </a:pPr>
            <a:r>
              <a:rPr sz="3200" b="1" spc="-45" dirty="0">
                <a:latin typeface="Poppins ExtraBold"/>
                <a:cs typeface="Poppins ExtraBold"/>
              </a:rPr>
              <a:t>Caso</a:t>
            </a:r>
            <a:r>
              <a:rPr sz="3200" b="1" spc="-114" dirty="0">
                <a:latin typeface="Poppins ExtraBold"/>
                <a:cs typeface="Poppins ExtraBold"/>
              </a:rPr>
              <a:t> </a:t>
            </a:r>
            <a:r>
              <a:rPr sz="3200" b="1" dirty="0">
                <a:latin typeface="Poppins ExtraBold"/>
                <a:cs typeface="Poppins ExtraBold"/>
              </a:rPr>
              <a:t>de</a:t>
            </a:r>
            <a:r>
              <a:rPr sz="3200" b="1" spc="-85" dirty="0">
                <a:latin typeface="Poppins ExtraBold"/>
                <a:cs typeface="Poppins ExtraBold"/>
              </a:rPr>
              <a:t> </a:t>
            </a:r>
            <a:r>
              <a:rPr sz="3200" b="1" spc="-75" dirty="0">
                <a:latin typeface="Poppins ExtraBold"/>
                <a:cs typeface="Poppins ExtraBold"/>
              </a:rPr>
              <a:t>éxito:</a:t>
            </a:r>
            <a:r>
              <a:rPr sz="3200" b="1" spc="-80" dirty="0">
                <a:latin typeface="Poppins ExtraBold"/>
                <a:cs typeface="Poppins ExtraBold"/>
              </a:rPr>
              <a:t> </a:t>
            </a:r>
            <a:r>
              <a:rPr spc="-55" dirty="0"/>
              <a:t>Ayuntamiento</a:t>
            </a:r>
            <a:r>
              <a:rPr spc="-65" dirty="0"/>
              <a:t> </a:t>
            </a:r>
            <a:r>
              <a:rPr dirty="0"/>
              <a:t>de</a:t>
            </a:r>
            <a:r>
              <a:rPr spc="-65" dirty="0"/>
              <a:t> </a:t>
            </a:r>
            <a:r>
              <a:rPr spc="-35" dirty="0"/>
              <a:t>Sevilla</a:t>
            </a:r>
            <a:endParaRPr sz="3200">
              <a:latin typeface="Poppins ExtraBold"/>
              <a:cs typeface="Poppins ExtraBold"/>
            </a:endParaRPr>
          </a:p>
          <a:p>
            <a:pPr marL="313055">
              <a:lnSpc>
                <a:spcPct val="100000"/>
              </a:lnSpc>
              <a:spcBef>
                <a:spcPts val="660"/>
              </a:spcBef>
            </a:pPr>
            <a:r>
              <a:rPr sz="1800" b="0" dirty="0">
                <a:solidFill>
                  <a:srgbClr val="333333"/>
                </a:solidFill>
                <a:latin typeface="Poppins Light"/>
                <a:cs typeface="Poppins Light"/>
              </a:rPr>
              <a:t>Smart</a:t>
            </a:r>
            <a:r>
              <a:rPr sz="1800" b="0" spc="220" dirty="0">
                <a:solidFill>
                  <a:srgbClr val="333333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333333"/>
                </a:solidFill>
                <a:latin typeface="Poppins Light"/>
                <a:cs typeface="Poppins Light"/>
              </a:rPr>
              <a:t>T</a:t>
            </a:r>
            <a:r>
              <a:rPr sz="1800" b="0" spc="240" dirty="0">
                <a:solidFill>
                  <a:srgbClr val="333333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333333"/>
                </a:solidFill>
                <a:latin typeface="Poppins Light"/>
                <a:cs typeface="Poppins Light"/>
              </a:rPr>
              <a:t>Office:</a:t>
            </a:r>
            <a:r>
              <a:rPr sz="1800" b="0" spc="235" dirty="0">
                <a:solidFill>
                  <a:srgbClr val="333333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333333"/>
                </a:solidFill>
                <a:latin typeface="Poppins Light"/>
                <a:cs typeface="Poppins Light"/>
              </a:rPr>
              <a:t>Impulso</a:t>
            </a:r>
            <a:r>
              <a:rPr sz="1800" b="0" spc="240" dirty="0">
                <a:solidFill>
                  <a:srgbClr val="333333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333333"/>
                </a:solidFill>
                <a:latin typeface="Poppins Light"/>
                <a:cs typeface="Poppins Light"/>
              </a:rPr>
              <a:t>del</a:t>
            </a:r>
            <a:r>
              <a:rPr sz="1800" b="0" spc="240" dirty="0">
                <a:solidFill>
                  <a:srgbClr val="333333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333333"/>
                </a:solidFill>
                <a:latin typeface="Poppins Light"/>
                <a:cs typeface="Poppins Light"/>
              </a:rPr>
              <a:t>turismo</a:t>
            </a:r>
            <a:r>
              <a:rPr sz="1800" b="0" spc="240" dirty="0">
                <a:solidFill>
                  <a:srgbClr val="333333"/>
                </a:solidFill>
                <a:latin typeface="Poppins Light"/>
                <a:cs typeface="Poppins Light"/>
              </a:rPr>
              <a:t> </a:t>
            </a:r>
            <a:r>
              <a:rPr sz="1800" b="0" spc="-10" dirty="0">
                <a:solidFill>
                  <a:srgbClr val="333333"/>
                </a:solidFill>
                <a:latin typeface="Poppins Light"/>
                <a:cs typeface="Poppins Light"/>
              </a:rPr>
              <a:t>inteligente</a:t>
            </a:r>
            <a:endParaRPr sz="1800">
              <a:latin typeface="Poppins Light"/>
              <a:cs typeface="Poppins Ligh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6090394" y="3766070"/>
            <a:ext cx="4999355" cy="2153285"/>
            <a:chOff x="6090394" y="3766070"/>
            <a:chExt cx="4999355" cy="2153285"/>
          </a:xfrm>
        </p:grpSpPr>
        <p:sp>
          <p:nvSpPr>
            <p:cNvPr id="15" name="object 15"/>
            <p:cNvSpPr/>
            <p:nvPr/>
          </p:nvSpPr>
          <p:spPr>
            <a:xfrm>
              <a:off x="6097480" y="3773157"/>
              <a:ext cx="4984750" cy="2139315"/>
            </a:xfrm>
            <a:custGeom>
              <a:avLst/>
              <a:gdLst/>
              <a:ahLst/>
              <a:cxnLst/>
              <a:rect l="l" t="t" r="r" b="b"/>
              <a:pathLst>
                <a:path w="4984750" h="2139315">
                  <a:moveTo>
                    <a:pt x="4763084" y="2138692"/>
                  </a:moveTo>
                  <a:lnTo>
                    <a:pt x="221678" y="2138692"/>
                  </a:lnTo>
                  <a:lnTo>
                    <a:pt x="177003" y="2134188"/>
                  </a:lnTo>
                  <a:lnTo>
                    <a:pt x="135391" y="2121271"/>
                  </a:lnTo>
                  <a:lnTo>
                    <a:pt x="97736" y="2100833"/>
                  </a:lnTo>
                  <a:lnTo>
                    <a:pt x="64928" y="2073763"/>
                  </a:lnTo>
                  <a:lnTo>
                    <a:pt x="37859" y="2040956"/>
                  </a:lnTo>
                  <a:lnTo>
                    <a:pt x="17420" y="2003300"/>
                  </a:lnTo>
                  <a:lnTo>
                    <a:pt x="4503" y="1961689"/>
                  </a:lnTo>
                  <a:lnTo>
                    <a:pt x="0" y="1917014"/>
                  </a:lnTo>
                  <a:lnTo>
                    <a:pt x="0" y="221678"/>
                  </a:lnTo>
                  <a:lnTo>
                    <a:pt x="4503" y="177003"/>
                  </a:lnTo>
                  <a:lnTo>
                    <a:pt x="17420" y="135391"/>
                  </a:lnTo>
                  <a:lnTo>
                    <a:pt x="37859" y="97736"/>
                  </a:lnTo>
                  <a:lnTo>
                    <a:pt x="64928" y="64928"/>
                  </a:lnTo>
                  <a:lnTo>
                    <a:pt x="97736" y="37859"/>
                  </a:lnTo>
                  <a:lnTo>
                    <a:pt x="135391" y="17420"/>
                  </a:lnTo>
                  <a:lnTo>
                    <a:pt x="177003" y="4503"/>
                  </a:lnTo>
                  <a:lnTo>
                    <a:pt x="221678" y="0"/>
                  </a:lnTo>
                  <a:lnTo>
                    <a:pt x="4763084" y="0"/>
                  </a:lnTo>
                  <a:lnTo>
                    <a:pt x="4807759" y="4503"/>
                  </a:lnTo>
                  <a:lnTo>
                    <a:pt x="4849368" y="17420"/>
                  </a:lnTo>
                  <a:lnTo>
                    <a:pt x="4887022" y="37859"/>
                  </a:lnTo>
                  <a:lnTo>
                    <a:pt x="4919827" y="64928"/>
                  </a:lnTo>
                  <a:lnTo>
                    <a:pt x="4946894" y="97736"/>
                  </a:lnTo>
                  <a:lnTo>
                    <a:pt x="4967331" y="135391"/>
                  </a:lnTo>
                  <a:lnTo>
                    <a:pt x="4980246" y="177003"/>
                  </a:lnTo>
                  <a:lnTo>
                    <a:pt x="4984750" y="221678"/>
                  </a:lnTo>
                  <a:lnTo>
                    <a:pt x="4984750" y="1917014"/>
                  </a:lnTo>
                  <a:lnTo>
                    <a:pt x="4980246" y="1961689"/>
                  </a:lnTo>
                  <a:lnTo>
                    <a:pt x="4967331" y="2003300"/>
                  </a:lnTo>
                  <a:lnTo>
                    <a:pt x="4946894" y="2040956"/>
                  </a:lnTo>
                  <a:lnTo>
                    <a:pt x="4919827" y="2073763"/>
                  </a:lnTo>
                  <a:lnTo>
                    <a:pt x="4887022" y="2100833"/>
                  </a:lnTo>
                  <a:lnTo>
                    <a:pt x="4849368" y="2121271"/>
                  </a:lnTo>
                  <a:lnTo>
                    <a:pt x="4807759" y="2134188"/>
                  </a:lnTo>
                  <a:lnTo>
                    <a:pt x="4763084" y="2138692"/>
                  </a:lnTo>
                  <a:close/>
                </a:path>
              </a:pathLst>
            </a:custGeom>
            <a:ln w="14173">
              <a:solidFill>
                <a:srgbClr val="BDB7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165548" y="3822367"/>
              <a:ext cx="4848860" cy="591820"/>
            </a:xfrm>
            <a:custGeom>
              <a:avLst/>
              <a:gdLst/>
              <a:ahLst/>
              <a:cxnLst/>
              <a:rect l="l" t="t" r="r" b="b"/>
              <a:pathLst>
                <a:path w="4848859" h="591820">
                  <a:moveTo>
                    <a:pt x="4463884" y="0"/>
                  </a:moveTo>
                  <a:lnTo>
                    <a:pt x="384733" y="0"/>
                  </a:lnTo>
                  <a:lnTo>
                    <a:pt x="332527" y="2822"/>
                  </a:lnTo>
                  <a:lnTo>
                    <a:pt x="282455" y="11045"/>
                  </a:lnTo>
                  <a:lnTo>
                    <a:pt x="234977" y="24300"/>
                  </a:lnTo>
                  <a:lnTo>
                    <a:pt x="190550" y="42217"/>
                  </a:lnTo>
                  <a:lnTo>
                    <a:pt x="149633" y="64429"/>
                  </a:lnTo>
                  <a:lnTo>
                    <a:pt x="112685" y="90568"/>
                  </a:lnTo>
                  <a:lnTo>
                    <a:pt x="80163" y="120264"/>
                  </a:lnTo>
                  <a:lnTo>
                    <a:pt x="52527" y="153150"/>
                  </a:lnTo>
                  <a:lnTo>
                    <a:pt x="30234" y="188857"/>
                  </a:lnTo>
                  <a:lnTo>
                    <a:pt x="13742" y="227016"/>
                  </a:lnTo>
                  <a:lnTo>
                    <a:pt x="3512" y="267260"/>
                  </a:lnTo>
                  <a:lnTo>
                    <a:pt x="0" y="309219"/>
                  </a:lnTo>
                  <a:lnTo>
                    <a:pt x="0" y="591515"/>
                  </a:lnTo>
                  <a:lnTo>
                    <a:pt x="4848631" y="591515"/>
                  </a:lnTo>
                  <a:lnTo>
                    <a:pt x="4848631" y="309219"/>
                  </a:lnTo>
                  <a:lnTo>
                    <a:pt x="4845119" y="267260"/>
                  </a:lnTo>
                  <a:lnTo>
                    <a:pt x="4834887" y="227016"/>
                  </a:lnTo>
                  <a:lnTo>
                    <a:pt x="4818395" y="188857"/>
                  </a:lnTo>
                  <a:lnTo>
                    <a:pt x="4796100" y="153150"/>
                  </a:lnTo>
                  <a:lnTo>
                    <a:pt x="4768462" y="120264"/>
                  </a:lnTo>
                  <a:lnTo>
                    <a:pt x="4735939" y="90568"/>
                  </a:lnTo>
                  <a:lnTo>
                    <a:pt x="4698989" y="64429"/>
                  </a:lnTo>
                  <a:lnTo>
                    <a:pt x="4658071" y="42217"/>
                  </a:lnTo>
                  <a:lnTo>
                    <a:pt x="4613643" y="24300"/>
                  </a:lnTo>
                  <a:lnTo>
                    <a:pt x="4566163" y="11045"/>
                  </a:lnTo>
                  <a:lnTo>
                    <a:pt x="4516091" y="2822"/>
                  </a:lnTo>
                  <a:lnTo>
                    <a:pt x="4463884" y="0"/>
                  </a:lnTo>
                  <a:close/>
                </a:path>
              </a:pathLst>
            </a:custGeom>
            <a:solidFill>
              <a:srgbClr val="6475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6197600" y="4010515"/>
            <a:ext cx="4728845" cy="1787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7945" algn="ctr">
              <a:lnSpc>
                <a:spcPct val="100000"/>
              </a:lnSpc>
              <a:spcBef>
                <a:spcPts val="100"/>
              </a:spcBef>
            </a:pPr>
            <a:r>
              <a:rPr sz="1400" b="1" spc="-35" dirty="0">
                <a:solidFill>
                  <a:srgbClr val="FFFFFF"/>
                </a:solidFill>
                <a:latin typeface="Poppins SemiBold"/>
                <a:cs typeface="Poppins SemiBold"/>
              </a:rPr>
              <a:t>DATOS</a:t>
            </a:r>
            <a:r>
              <a:rPr sz="1400" b="1" spc="-45" dirty="0">
                <a:solidFill>
                  <a:srgbClr val="FFFFFF"/>
                </a:solidFill>
                <a:latin typeface="Poppins SemiBold"/>
                <a:cs typeface="Poppins SemiBold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Poppins SemiBold"/>
                <a:cs typeface="Poppins SemiBold"/>
              </a:rPr>
              <a:t>TÉCNICOS</a:t>
            </a:r>
            <a:endParaRPr sz="1400">
              <a:latin typeface="Poppins SemiBold"/>
              <a:cs typeface="Poppins SemiBold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1150">
              <a:latin typeface="Poppins SemiBold"/>
              <a:cs typeface="Poppins SemiBold"/>
            </a:endParaRPr>
          </a:p>
          <a:p>
            <a:pPr marL="127000" indent="-114300">
              <a:lnSpc>
                <a:spcPct val="100000"/>
              </a:lnSpc>
              <a:spcBef>
                <a:spcPts val="5"/>
              </a:spcBef>
              <a:buChar char="-"/>
              <a:tabLst>
                <a:tab pos="127000" algn="l"/>
              </a:tabLst>
            </a:pP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Más</a:t>
            </a:r>
            <a:r>
              <a:rPr sz="1200" b="0" spc="13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80.000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flujos</a:t>
            </a:r>
            <a:r>
              <a:rPr sz="12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personas</a:t>
            </a:r>
            <a:r>
              <a:rPr sz="12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analizados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a</a:t>
            </a:r>
            <a:r>
              <a:rPr sz="12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la</a:t>
            </a:r>
            <a:r>
              <a:rPr sz="12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10" dirty="0">
                <a:solidFill>
                  <a:srgbClr val="647586"/>
                </a:solidFill>
                <a:latin typeface="Poppins Light"/>
                <a:cs typeface="Poppins Light"/>
              </a:rPr>
              <a:t>semana.</a:t>
            </a:r>
            <a:endParaRPr sz="1200">
              <a:latin typeface="Poppins Light"/>
              <a:cs typeface="Poppins Light"/>
            </a:endParaRPr>
          </a:p>
          <a:p>
            <a:pPr marL="127000" indent="-114300">
              <a:lnSpc>
                <a:spcPct val="100000"/>
              </a:lnSpc>
              <a:buChar char="-"/>
              <a:tabLst>
                <a:tab pos="127000" algn="l"/>
              </a:tabLst>
            </a:pP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14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puntos</a:t>
            </a:r>
            <a:r>
              <a:rPr sz="12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control</a:t>
            </a:r>
            <a:r>
              <a:rPr sz="12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estratégicos</a:t>
            </a:r>
            <a:r>
              <a:rPr sz="12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50" dirty="0">
                <a:solidFill>
                  <a:srgbClr val="647586"/>
                </a:solidFill>
                <a:latin typeface="Poppins Light"/>
                <a:cs typeface="Poppins Light"/>
              </a:rPr>
              <a:t>.</a:t>
            </a:r>
            <a:endParaRPr sz="1200">
              <a:latin typeface="Poppins Light"/>
              <a:cs typeface="Poppins Light"/>
            </a:endParaRPr>
          </a:p>
          <a:p>
            <a:pPr marL="127000" marR="437515" indent="-114300">
              <a:lnSpc>
                <a:spcPct val="100000"/>
              </a:lnSpc>
              <a:buChar char="-"/>
              <a:tabLst>
                <a:tab pos="127000" algn="l"/>
              </a:tabLst>
            </a:pP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Paneles</a:t>
            </a:r>
            <a:r>
              <a:rPr sz="1200" b="0" spc="17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personalizados</a:t>
            </a:r>
            <a:r>
              <a:rPr sz="1200" b="0" spc="18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8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analítica</a:t>
            </a:r>
            <a:r>
              <a:rPr sz="1200" b="0" spc="18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en</a:t>
            </a:r>
            <a:r>
              <a:rPr sz="1200" b="0" spc="18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tiempo</a:t>
            </a:r>
            <a:r>
              <a:rPr sz="1200" b="0" spc="18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real</a:t>
            </a:r>
            <a:r>
              <a:rPr sz="1200" b="0" spc="18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50" dirty="0">
                <a:solidFill>
                  <a:srgbClr val="647586"/>
                </a:solidFill>
                <a:latin typeface="Poppins Light"/>
                <a:cs typeface="Poppins Light"/>
              </a:rPr>
              <a:t>y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análisis</a:t>
            </a:r>
            <a:r>
              <a:rPr sz="1200" b="0" spc="23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10" dirty="0">
                <a:solidFill>
                  <a:srgbClr val="647586"/>
                </a:solidFill>
                <a:latin typeface="Poppins Light"/>
                <a:cs typeface="Poppins Light"/>
              </a:rPr>
              <a:t>histórico.</a:t>
            </a:r>
            <a:endParaRPr sz="1200">
              <a:latin typeface="Poppins Light"/>
              <a:cs typeface="Poppins Light"/>
            </a:endParaRPr>
          </a:p>
          <a:p>
            <a:pPr marL="127000" indent="-114300">
              <a:lnSpc>
                <a:spcPct val="100000"/>
              </a:lnSpc>
              <a:buChar char="-"/>
              <a:tabLst>
                <a:tab pos="127000" algn="l"/>
              </a:tabLst>
            </a:pP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Conexión</a:t>
            </a:r>
            <a:r>
              <a:rPr sz="1200" b="0" spc="18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mediante</a:t>
            </a:r>
            <a:r>
              <a:rPr sz="1200" b="0" spc="18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plataforma</a:t>
            </a:r>
            <a:r>
              <a:rPr sz="1200" b="0" spc="18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Smart</a:t>
            </a:r>
            <a:r>
              <a:rPr sz="1200" b="0" spc="17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City</a:t>
            </a:r>
            <a:r>
              <a:rPr sz="1200" b="0" spc="18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con</a:t>
            </a:r>
            <a:r>
              <a:rPr sz="1200" b="0" spc="17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10" dirty="0">
                <a:solidFill>
                  <a:srgbClr val="647586"/>
                </a:solidFill>
                <a:latin typeface="Poppins Light"/>
                <a:cs typeface="Poppins Light"/>
              </a:rPr>
              <a:t>otras</a:t>
            </a:r>
            <a:endParaRPr sz="1200">
              <a:latin typeface="Poppins Light"/>
              <a:cs typeface="Poppins Light"/>
            </a:endParaRPr>
          </a:p>
          <a:p>
            <a:pPr marL="127000" marR="77470">
              <a:lnSpc>
                <a:spcPct val="100000"/>
              </a:lnSpc>
            </a:pP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fuentes</a:t>
            </a:r>
            <a:r>
              <a:rPr sz="1200" b="0" spc="13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datos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del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proyecto</a:t>
            </a:r>
            <a:r>
              <a:rPr sz="1200" b="0" spc="13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Smart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Tourism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Office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en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25" dirty="0">
                <a:solidFill>
                  <a:srgbClr val="647586"/>
                </a:solidFill>
                <a:latin typeface="Poppins Light"/>
                <a:cs typeface="Poppins Light"/>
              </a:rPr>
              <a:t>su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acción</a:t>
            </a:r>
            <a:r>
              <a:rPr sz="1200" b="0" spc="17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25" dirty="0">
                <a:solidFill>
                  <a:srgbClr val="647586"/>
                </a:solidFill>
                <a:latin typeface="Poppins Light"/>
                <a:cs typeface="Poppins Light"/>
              </a:rPr>
              <a:t>2.</a:t>
            </a:r>
            <a:endParaRPr sz="1200">
              <a:latin typeface="Poppins Light"/>
              <a:cs typeface="Poppins Ligh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84950" y="2071324"/>
            <a:ext cx="4931410" cy="144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1100"/>
              </a:lnSpc>
              <a:spcBef>
                <a:spcPts val="100"/>
              </a:spcBef>
            </a:pP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Inteligencia</a:t>
            </a:r>
            <a:r>
              <a:rPr sz="1200" b="0" spc="27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artificial</a:t>
            </a:r>
            <a:r>
              <a:rPr sz="1200" b="0" spc="27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aplicada</a:t>
            </a:r>
            <a:r>
              <a:rPr sz="1200" b="0" spc="27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a</a:t>
            </a:r>
            <a:r>
              <a:rPr sz="1200" b="0" spc="27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la</a:t>
            </a:r>
            <a:r>
              <a:rPr sz="1200" b="0" spc="27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gestión</a:t>
            </a:r>
            <a:r>
              <a:rPr sz="1200" b="0" spc="27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27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flujos</a:t>
            </a:r>
            <a:r>
              <a:rPr sz="1200" b="0" spc="27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10" dirty="0">
                <a:solidFill>
                  <a:srgbClr val="647586"/>
                </a:solidFill>
                <a:latin typeface="Poppins Light"/>
                <a:cs typeface="Poppins Light"/>
              </a:rPr>
              <a:t>turísticos.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Establecimiento</a:t>
            </a:r>
            <a:r>
              <a:rPr sz="1200" b="0" spc="16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6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un</a:t>
            </a:r>
            <a:r>
              <a:rPr sz="1200" b="0" spc="16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espacio</a:t>
            </a:r>
            <a:r>
              <a:rPr sz="1200" b="0" spc="16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6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pruebas</a:t>
            </a:r>
            <a:r>
              <a:rPr sz="1200" b="0" spc="16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para</a:t>
            </a:r>
            <a:r>
              <a:rPr sz="1200" b="0" spc="16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la</a:t>
            </a:r>
            <a:r>
              <a:rPr sz="1200" b="0" spc="16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10" dirty="0">
                <a:solidFill>
                  <a:srgbClr val="647586"/>
                </a:solidFill>
                <a:latin typeface="Poppins Light"/>
                <a:cs typeface="Poppins Light"/>
              </a:rPr>
              <a:t>innovación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donde</a:t>
            </a:r>
            <a:r>
              <a:rPr sz="1200" b="0" spc="11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se</a:t>
            </a:r>
            <a:r>
              <a:rPr sz="1200" b="0" spc="11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analizará</a:t>
            </a:r>
            <a:r>
              <a:rPr sz="1200" b="0" spc="114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1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forma</a:t>
            </a:r>
            <a:r>
              <a:rPr sz="1200" b="0" spc="11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automática</a:t>
            </a:r>
            <a:r>
              <a:rPr sz="1200" b="0" spc="114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los</a:t>
            </a:r>
            <a:r>
              <a:rPr sz="1200" b="0" spc="11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flujos</a:t>
            </a:r>
            <a:r>
              <a:rPr sz="1200" b="0" spc="114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10" dirty="0">
                <a:solidFill>
                  <a:srgbClr val="647586"/>
                </a:solidFill>
                <a:latin typeface="Poppins Light"/>
                <a:cs typeface="Poppins Light"/>
              </a:rPr>
              <a:t>peatonales,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las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pautas</a:t>
            </a:r>
            <a:r>
              <a:rPr sz="1200" b="0" spc="15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5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conducta</a:t>
            </a:r>
            <a:r>
              <a:rPr sz="1200" b="0" spc="15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y</a:t>
            </a:r>
            <a:r>
              <a:rPr sz="1200" b="0" spc="15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consumo,</a:t>
            </a:r>
            <a:r>
              <a:rPr sz="1200" b="0" spc="15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emociones</a:t>
            </a:r>
            <a:r>
              <a:rPr sz="1200" b="0" spc="15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durante</a:t>
            </a:r>
            <a:r>
              <a:rPr sz="1200" b="0" spc="15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y</a:t>
            </a:r>
            <a:r>
              <a:rPr sz="1200" b="0" spc="15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20" dirty="0">
                <a:solidFill>
                  <a:srgbClr val="647586"/>
                </a:solidFill>
                <a:latin typeface="Poppins Light"/>
                <a:cs typeface="Poppins Light"/>
              </a:rPr>
              <a:t>tras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la</a:t>
            </a:r>
            <a:r>
              <a:rPr sz="1200" b="0" spc="10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visita,</a:t>
            </a:r>
            <a:r>
              <a:rPr sz="1200" b="0" spc="10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etc.</a:t>
            </a:r>
            <a:r>
              <a:rPr sz="1200" b="0" spc="10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que</a:t>
            </a:r>
            <a:r>
              <a:rPr sz="1200" b="0" spc="10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permitan</a:t>
            </a:r>
            <a:r>
              <a:rPr sz="1200" b="0" spc="10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el</a:t>
            </a:r>
            <a:r>
              <a:rPr sz="1200" b="0" spc="10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diseño</a:t>
            </a:r>
            <a:r>
              <a:rPr sz="1200" b="0" spc="10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0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modelos</a:t>
            </a:r>
            <a:r>
              <a:rPr sz="1200" b="0" spc="10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predictivos</a:t>
            </a:r>
            <a:r>
              <a:rPr sz="1200" b="0" spc="10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25" dirty="0">
                <a:solidFill>
                  <a:srgbClr val="647586"/>
                </a:solidFill>
                <a:latin typeface="Poppins Light"/>
                <a:cs typeface="Poppins Light"/>
              </a:rPr>
              <a:t>de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comportamiento</a:t>
            </a:r>
            <a:r>
              <a:rPr sz="1200" b="0" spc="28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derivando</a:t>
            </a:r>
            <a:r>
              <a:rPr sz="1200" b="0" spc="29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en</a:t>
            </a:r>
            <a:r>
              <a:rPr sz="1200" b="0" spc="29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una</a:t>
            </a:r>
            <a:r>
              <a:rPr sz="1200" b="0" spc="29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mejora</a:t>
            </a:r>
            <a:r>
              <a:rPr sz="1200" b="0" spc="29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29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la</a:t>
            </a:r>
            <a:r>
              <a:rPr sz="1200" b="0" spc="29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10" dirty="0">
                <a:solidFill>
                  <a:srgbClr val="647586"/>
                </a:solidFill>
                <a:latin typeface="Poppins Light"/>
                <a:cs typeface="Poppins Light"/>
              </a:rPr>
              <a:t>experiencia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turística</a:t>
            </a:r>
            <a:r>
              <a:rPr sz="1200" b="0" spc="12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y</a:t>
            </a:r>
            <a:r>
              <a:rPr sz="1200" b="0" spc="13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la</a:t>
            </a:r>
            <a:r>
              <a:rPr sz="1200" b="0" spc="13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calidad</a:t>
            </a:r>
            <a:r>
              <a:rPr sz="1200" b="0" spc="13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3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vida</a:t>
            </a:r>
            <a:r>
              <a:rPr sz="1200" b="0" spc="13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3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las</a:t>
            </a:r>
            <a:r>
              <a:rPr sz="1200" b="0" spc="13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10" dirty="0">
                <a:solidFill>
                  <a:srgbClr val="647586"/>
                </a:solidFill>
                <a:latin typeface="Poppins Light"/>
                <a:cs typeface="Poppins Light"/>
              </a:rPr>
              <a:t>personas.</a:t>
            </a:r>
            <a:endParaRPr sz="1200">
              <a:latin typeface="Poppins Light"/>
              <a:cs typeface="Poppins Light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2731884" y="3732707"/>
            <a:ext cx="2905760" cy="2215515"/>
            <a:chOff x="2731884" y="3732707"/>
            <a:chExt cx="2905760" cy="2215515"/>
          </a:xfrm>
        </p:grpSpPr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55899" y="3756728"/>
              <a:ext cx="2857500" cy="216690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755899" y="3756723"/>
              <a:ext cx="2857500" cy="2167255"/>
            </a:xfrm>
            <a:custGeom>
              <a:avLst/>
              <a:gdLst/>
              <a:ahLst/>
              <a:cxnLst/>
              <a:rect l="l" t="t" r="r" b="b"/>
              <a:pathLst>
                <a:path w="2857500" h="2167254">
                  <a:moveTo>
                    <a:pt x="0" y="0"/>
                  </a:moveTo>
                  <a:lnTo>
                    <a:pt x="2857500" y="0"/>
                  </a:lnTo>
                  <a:lnTo>
                    <a:pt x="2857500" y="2166899"/>
                  </a:lnTo>
                  <a:lnTo>
                    <a:pt x="0" y="2166899"/>
                  </a:lnTo>
                  <a:lnTo>
                    <a:pt x="0" y="0"/>
                  </a:lnTo>
                  <a:close/>
                </a:path>
              </a:pathLst>
            </a:custGeom>
            <a:ln w="48031">
              <a:solidFill>
                <a:srgbClr val="6475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2" name="object 2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2717800" y="2146296"/>
            <a:ext cx="3235959" cy="12894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60800" y="2156489"/>
            <a:ext cx="455104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0" dirty="0">
                <a:solidFill>
                  <a:srgbClr val="4D4D4D"/>
                </a:solidFill>
                <a:latin typeface="Poppins Medium"/>
                <a:cs typeface="Poppins Medium"/>
              </a:rPr>
              <a:t>SISTEMA</a:t>
            </a:r>
            <a:r>
              <a:rPr sz="1100" b="0" spc="140" dirty="0">
                <a:solidFill>
                  <a:srgbClr val="4D4D4D"/>
                </a:solidFill>
                <a:latin typeface="Poppins Medium"/>
                <a:cs typeface="Poppins Medium"/>
              </a:rPr>
              <a:t> </a:t>
            </a:r>
            <a:r>
              <a:rPr sz="1100" b="0" dirty="0">
                <a:solidFill>
                  <a:srgbClr val="4D4D4D"/>
                </a:solidFill>
                <a:latin typeface="Poppins Medium"/>
                <a:cs typeface="Poppins Medium"/>
              </a:rPr>
              <a:t>AVANZADO</a:t>
            </a:r>
            <a:r>
              <a:rPr sz="1100" b="0" spc="145" dirty="0">
                <a:solidFill>
                  <a:srgbClr val="4D4D4D"/>
                </a:solidFill>
                <a:latin typeface="Poppins Medium"/>
                <a:cs typeface="Poppins Medium"/>
              </a:rPr>
              <a:t> </a:t>
            </a:r>
            <a:r>
              <a:rPr sz="1100" b="0" dirty="0">
                <a:solidFill>
                  <a:srgbClr val="4D4D4D"/>
                </a:solidFill>
                <a:latin typeface="Poppins Medium"/>
                <a:cs typeface="Poppins Medium"/>
              </a:rPr>
              <a:t>DE</a:t>
            </a:r>
            <a:r>
              <a:rPr sz="1100" b="0" spc="140" dirty="0">
                <a:solidFill>
                  <a:srgbClr val="4D4D4D"/>
                </a:solidFill>
                <a:latin typeface="Poppins Medium"/>
                <a:cs typeface="Poppins Medium"/>
              </a:rPr>
              <a:t> </a:t>
            </a:r>
            <a:r>
              <a:rPr sz="1100" b="0" dirty="0">
                <a:solidFill>
                  <a:srgbClr val="4D4D4D"/>
                </a:solidFill>
                <a:latin typeface="Poppins Medium"/>
                <a:cs typeface="Poppins Medium"/>
              </a:rPr>
              <a:t>INTELIGENCIA</a:t>
            </a:r>
            <a:r>
              <a:rPr sz="1100" b="0" spc="145" dirty="0">
                <a:solidFill>
                  <a:srgbClr val="4D4D4D"/>
                </a:solidFill>
                <a:latin typeface="Poppins Medium"/>
                <a:cs typeface="Poppins Medium"/>
              </a:rPr>
              <a:t> </a:t>
            </a:r>
            <a:r>
              <a:rPr sz="1100" b="0" spc="-10" dirty="0">
                <a:solidFill>
                  <a:srgbClr val="4D4D4D"/>
                </a:solidFill>
                <a:latin typeface="Poppins Medium"/>
                <a:cs typeface="Poppins Medium"/>
              </a:rPr>
              <a:t>ARTIFICIAL</a:t>
            </a:r>
            <a:endParaRPr sz="1100">
              <a:latin typeface="Poppins Medium"/>
              <a:cs typeface="Poppins Medium"/>
            </a:endParaRPr>
          </a:p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sz="1100" b="0" dirty="0">
                <a:solidFill>
                  <a:srgbClr val="4D4D4D"/>
                </a:solidFill>
                <a:latin typeface="Poppins Medium"/>
                <a:cs typeface="Poppins Medium"/>
              </a:rPr>
              <a:t>SISTEMA</a:t>
            </a:r>
            <a:r>
              <a:rPr sz="1100" b="0" spc="130" dirty="0">
                <a:solidFill>
                  <a:srgbClr val="4D4D4D"/>
                </a:solidFill>
                <a:latin typeface="Poppins Medium"/>
                <a:cs typeface="Poppins Medium"/>
              </a:rPr>
              <a:t> </a:t>
            </a:r>
            <a:r>
              <a:rPr sz="1100" b="0" dirty="0">
                <a:solidFill>
                  <a:srgbClr val="4D4D4D"/>
                </a:solidFill>
                <a:latin typeface="Poppins Medium"/>
                <a:cs typeface="Poppins Medium"/>
              </a:rPr>
              <a:t>DE</a:t>
            </a:r>
            <a:r>
              <a:rPr sz="1100" b="0" spc="130" dirty="0">
                <a:solidFill>
                  <a:srgbClr val="4D4D4D"/>
                </a:solidFill>
                <a:latin typeface="Poppins Medium"/>
                <a:cs typeface="Poppins Medium"/>
              </a:rPr>
              <a:t> </a:t>
            </a:r>
            <a:r>
              <a:rPr sz="1100" b="0" dirty="0">
                <a:solidFill>
                  <a:srgbClr val="4D4D4D"/>
                </a:solidFill>
                <a:latin typeface="Poppins Medium"/>
                <a:cs typeface="Poppins Medium"/>
              </a:rPr>
              <a:t>GESTIÓN</a:t>
            </a:r>
            <a:r>
              <a:rPr sz="1100" b="0" spc="130" dirty="0">
                <a:solidFill>
                  <a:srgbClr val="4D4D4D"/>
                </a:solidFill>
                <a:latin typeface="Poppins Medium"/>
                <a:cs typeface="Poppins Medium"/>
              </a:rPr>
              <a:t> </a:t>
            </a:r>
            <a:r>
              <a:rPr sz="1100" b="0" dirty="0">
                <a:solidFill>
                  <a:srgbClr val="4D4D4D"/>
                </a:solidFill>
                <a:latin typeface="Poppins Medium"/>
                <a:cs typeface="Poppins Medium"/>
              </a:rPr>
              <a:t>DE</a:t>
            </a:r>
            <a:r>
              <a:rPr sz="1100" b="0" spc="135" dirty="0">
                <a:solidFill>
                  <a:srgbClr val="4D4D4D"/>
                </a:solidFill>
                <a:latin typeface="Poppins Medium"/>
                <a:cs typeface="Poppins Medium"/>
              </a:rPr>
              <a:t> </a:t>
            </a:r>
            <a:r>
              <a:rPr sz="1100" b="0" dirty="0">
                <a:solidFill>
                  <a:srgbClr val="4D4D4D"/>
                </a:solidFill>
                <a:latin typeface="Poppins Medium"/>
                <a:cs typeface="Poppins Medium"/>
              </a:rPr>
              <a:t>LA</a:t>
            </a:r>
            <a:r>
              <a:rPr sz="1100" b="0" spc="130" dirty="0">
                <a:solidFill>
                  <a:srgbClr val="4D4D4D"/>
                </a:solidFill>
                <a:latin typeface="Poppins Medium"/>
                <a:cs typeface="Poppins Medium"/>
              </a:rPr>
              <a:t> </a:t>
            </a:r>
            <a:r>
              <a:rPr sz="1100" b="0" dirty="0">
                <a:solidFill>
                  <a:srgbClr val="4D4D4D"/>
                </a:solidFill>
                <a:latin typeface="Poppins Medium"/>
                <a:cs typeface="Poppins Medium"/>
              </a:rPr>
              <a:t>INFORMACIÓN</a:t>
            </a:r>
            <a:r>
              <a:rPr sz="1100" b="0" spc="130" dirty="0">
                <a:solidFill>
                  <a:srgbClr val="4D4D4D"/>
                </a:solidFill>
                <a:latin typeface="Poppins Medium"/>
                <a:cs typeface="Poppins Medium"/>
              </a:rPr>
              <a:t> </a:t>
            </a:r>
            <a:r>
              <a:rPr sz="1100" b="0" dirty="0">
                <a:solidFill>
                  <a:srgbClr val="4D4D4D"/>
                </a:solidFill>
                <a:latin typeface="Poppins Medium"/>
                <a:cs typeface="Poppins Medium"/>
              </a:rPr>
              <a:t>BASADO</a:t>
            </a:r>
            <a:r>
              <a:rPr sz="1100" b="0" spc="135" dirty="0">
                <a:solidFill>
                  <a:srgbClr val="4D4D4D"/>
                </a:solidFill>
                <a:latin typeface="Poppins Medium"/>
                <a:cs typeface="Poppins Medium"/>
              </a:rPr>
              <a:t> </a:t>
            </a:r>
            <a:r>
              <a:rPr sz="1100" b="0" spc="-10" dirty="0">
                <a:solidFill>
                  <a:srgbClr val="4D4D4D"/>
                </a:solidFill>
                <a:latin typeface="Poppins Medium"/>
                <a:cs typeface="Poppins Medium"/>
              </a:rPr>
              <a:t>BLOCKCHAIN</a:t>
            </a:r>
            <a:endParaRPr sz="1100">
              <a:latin typeface="Poppins Medium"/>
              <a:cs typeface="Poppins Medium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60800" y="1316949"/>
            <a:ext cx="6289675" cy="8655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0">
              <a:lnSpc>
                <a:spcPct val="100000"/>
              </a:lnSpc>
              <a:spcBef>
                <a:spcPts val="100"/>
              </a:spcBef>
            </a:pPr>
            <a:r>
              <a:rPr sz="1800" b="0" dirty="0">
                <a:solidFill>
                  <a:srgbClr val="333333"/>
                </a:solidFill>
                <a:latin typeface="Poppins Light"/>
                <a:cs typeface="Poppins Light"/>
              </a:rPr>
              <a:t>Plataforma</a:t>
            </a:r>
            <a:r>
              <a:rPr sz="1800" b="0" spc="285" dirty="0">
                <a:solidFill>
                  <a:srgbClr val="333333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333333"/>
                </a:solidFill>
                <a:latin typeface="Poppins Light"/>
                <a:cs typeface="Poppins Light"/>
              </a:rPr>
              <a:t>para</a:t>
            </a:r>
            <a:r>
              <a:rPr sz="1800" b="0" spc="295" dirty="0">
                <a:solidFill>
                  <a:srgbClr val="333333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333333"/>
                </a:solidFill>
                <a:latin typeface="Poppins Light"/>
                <a:cs typeface="Poppins Light"/>
              </a:rPr>
              <a:t>parques</a:t>
            </a:r>
            <a:r>
              <a:rPr sz="1800" b="0" spc="295" dirty="0">
                <a:solidFill>
                  <a:srgbClr val="333333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333333"/>
                </a:solidFill>
                <a:latin typeface="Poppins Light"/>
                <a:cs typeface="Poppins Light"/>
              </a:rPr>
              <a:t>empresariales</a:t>
            </a:r>
            <a:r>
              <a:rPr sz="1800" b="0" spc="300" dirty="0">
                <a:solidFill>
                  <a:srgbClr val="333333"/>
                </a:solidFill>
                <a:latin typeface="Poppins Light"/>
                <a:cs typeface="Poppins Light"/>
              </a:rPr>
              <a:t> </a:t>
            </a:r>
            <a:r>
              <a:rPr sz="1800" b="0" spc="-10" dirty="0">
                <a:solidFill>
                  <a:srgbClr val="333333"/>
                </a:solidFill>
                <a:latin typeface="Poppins Light"/>
                <a:cs typeface="Poppins Light"/>
              </a:rPr>
              <a:t>inteligentes</a:t>
            </a:r>
            <a:endParaRPr sz="1800">
              <a:latin typeface="Poppins Light"/>
              <a:cs typeface="Poppins Light"/>
            </a:endParaRPr>
          </a:p>
          <a:p>
            <a:pPr marL="12700">
              <a:lnSpc>
                <a:spcPct val="100000"/>
              </a:lnSpc>
              <a:spcBef>
                <a:spcPts val="1810"/>
              </a:spcBef>
            </a:pPr>
            <a:r>
              <a:rPr sz="1100" b="0" dirty="0">
                <a:solidFill>
                  <a:srgbClr val="4D4D4D"/>
                </a:solidFill>
                <a:latin typeface="Poppins Medium"/>
                <a:cs typeface="Poppins Medium"/>
              </a:rPr>
              <a:t>SISTEMA</a:t>
            </a:r>
            <a:r>
              <a:rPr sz="1100" b="0" spc="120" dirty="0">
                <a:solidFill>
                  <a:srgbClr val="4D4D4D"/>
                </a:solidFill>
                <a:latin typeface="Poppins Medium"/>
                <a:cs typeface="Poppins Medium"/>
              </a:rPr>
              <a:t> </a:t>
            </a:r>
            <a:r>
              <a:rPr sz="1100" b="0" dirty="0">
                <a:solidFill>
                  <a:srgbClr val="4D4D4D"/>
                </a:solidFill>
                <a:latin typeface="Poppins Medium"/>
                <a:cs typeface="Poppins Medium"/>
              </a:rPr>
              <a:t>DE</a:t>
            </a:r>
            <a:r>
              <a:rPr sz="1100" b="0" spc="135" dirty="0">
                <a:solidFill>
                  <a:srgbClr val="4D4D4D"/>
                </a:solidFill>
                <a:latin typeface="Poppins Medium"/>
                <a:cs typeface="Poppins Medium"/>
              </a:rPr>
              <a:t> </a:t>
            </a:r>
            <a:r>
              <a:rPr sz="1100" b="0" dirty="0">
                <a:solidFill>
                  <a:srgbClr val="4D4D4D"/>
                </a:solidFill>
                <a:latin typeface="Poppins Medium"/>
                <a:cs typeface="Poppins Medium"/>
              </a:rPr>
              <a:t>VISIÓN</a:t>
            </a:r>
            <a:r>
              <a:rPr sz="1100" b="0" spc="130" dirty="0">
                <a:solidFill>
                  <a:srgbClr val="4D4D4D"/>
                </a:solidFill>
                <a:latin typeface="Poppins Medium"/>
                <a:cs typeface="Poppins Medium"/>
              </a:rPr>
              <a:t> </a:t>
            </a:r>
            <a:r>
              <a:rPr sz="1100" b="0" dirty="0">
                <a:solidFill>
                  <a:srgbClr val="4D4D4D"/>
                </a:solidFill>
                <a:latin typeface="Poppins Medium"/>
                <a:cs typeface="Poppins Medium"/>
              </a:rPr>
              <a:t>ARTIFICIAL</a:t>
            </a:r>
            <a:r>
              <a:rPr sz="1100" b="0" spc="135" dirty="0">
                <a:solidFill>
                  <a:srgbClr val="4D4D4D"/>
                </a:solidFill>
                <a:latin typeface="Poppins Medium"/>
                <a:cs typeface="Poppins Medium"/>
              </a:rPr>
              <a:t> </a:t>
            </a:r>
            <a:r>
              <a:rPr sz="1100" b="0" dirty="0">
                <a:solidFill>
                  <a:srgbClr val="4D4D4D"/>
                </a:solidFill>
                <a:latin typeface="Poppins Medium"/>
                <a:cs typeface="Poppins Medium"/>
              </a:rPr>
              <a:t>E</a:t>
            </a:r>
            <a:r>
              <a:rPr sz="1100" b="0" spc="135" dirty="0">
                <a:solidFill>
                  <a:srgbClr val="4D4D4D"/>
                </a:solidFill>
                <a:latin typeface="Poppins Medium"/>
                <a:cs typeface="Poppins Medium"/>
              </a:rPr>
              <a:t> </a:t>
            </a:r>
            <a:r>
              <a:rPr sz="1100" b="0" spc="-25" dirty="0">
                <a:solidFill>
                  <a:srgbClr val="4D4D4D"/>
                </a:solidFill>
                <a:latin typeface="Poppins Medium"/>
                <a:cs typeface="Poppins Medium"/>
              </a:rPr>
              <a:t>IA</a:t>
            </a:r>
            <a:endParaRPr sz="1100">
              <a:latin typeface="Poppins Medium"/>
              <a:cs typeface="Poppins Medium"/>
            </a:endParaRPr>
          </a:p>
          <a:p>
            <a:pPr marL="12700">
              <a:lnSpc>
                <a:spcPct val="100000"/>
              </a:lnSpc>
            </a:pPr>
            <a:r>
              <a:rPr sz="1100" b="0" dirty="0">
                <a:solidFill>
                  <a:srgbClr val="4D4D4D"/>
                </a:solidFill>
                <a:latin typeface="Poppins Medium"/>
                <a:cs typeface="Poppins Medium"/>
              </a:rPr>
              <a:t>RED</a:t>
            </a:r>
            <a:r>
              <a:rPr sz="1100" b="0" spc="110" dirty="0">
                <a:solidFill>
                  <a:srgbClr val="4D4D4D"/>
                </a:solidFill>
                <a:latin typeface="Poppins Medium"/>
                <a:cs typeface="Poppins Medium"/>
              </a:rPr>
              <a:t> </a:t>
            </a:r>
            <a:r>
              <a:rPr sz="1100" b="0" dirty="0">
                <a:solidFill>
                  <a:srgbClr val="4D4D4D"/>
                </a:solidFill>
                <a:latin typeface="Poppins Medium"/>
                <a:cs typeface="Poppins Medium"/>
              </a:rPr>
              <a:t>DE</a:t>
            </a:r>
            <a:r>
              <a:rPr sz="1100" b="0" spc="110" dirty="0">
                <a:solidFill>
                  <a:srgbClr val="4D4D4D"/>
                </a:solidFill>
                <a:latin typeface="Poppins Medium"/>
                <a:cs typeface="Poppins Medium"/>
              </a:rPr>
              <a:t> </a:t>
            </a:r>
            <a:r>
              <a:rPr sz="1100" b="0" dirty="0">
                <a:solidFill>
                  <a:srgbClr val="4D4D4D"/>
                </a:solidFill>
                <a:latin typeface="Poppins Medium"/>
                <a:cs typeface="Poppins Medium"/>
              </a:rPr>
              <a:t>CÁMARAS</a:t>
            </a:r>
            <a:r>
              <a:rPr sz="1100" b="0" spc="110" dirty="0">
                <a:solidFill>
                  <a:srgbClr val="4D4D4D"/>
                </a:solidFill>
                <a:latin typeface="Poppins Medium"/>
                <a:cs typeface="Poppins Medium"/>
              </a:rPr>
              <a:t> </a:t>
            </a:r>
            <a:r>
              <a:rPr sz="1100" b="0" dirty="0">
                <a:solidFill>
                  <a:srgbClr val="4D4D4D"/>
                </a:solidFill>
                <a:latin typeface="Poppins Medium"/>
                <a:cs typeface="Poppins Medium"/>
              </a:rPr>
              <a:t>DE</a:t>
            </a:r>
            <a:r>
              <a:rPr sz="1100" b="0" spc="110" dirty="0">
                <a:solidFill>
                  <a:srgbClr val="4D4D4D"/>
                </a:solidFill>
                <a:latin typeface="Poppins Medium"/>
                <a:cs typeface="Poppins Medium"/>
              </a:rPr>
              <a:t> </a:t>
            </a:r>
            <a:r>
              <a:rPr sz="1100" b="0" dirty="0">
                <a:solidFill>
                  <a:srgbClr val="4D4D4D"/>
                </a:solidFill>
                <a:latin typeface="Poppins Medium"/>
                <a:cs typeface="Poppins Medium"/>
              </a:rPr>
              <a:t>VISIÓN</a:t>
            </a:r>
            <a:r>
              <a:rPr sz="1100" b="0" spc="110" dirty="0">
                <a:solidFill>
                  <a:srgbClr val="4D4D4D"/>
                </a:solidFill>
                <a:latin typeface="Poppins Medium"/>
                <a:cs typeface="Poppins Medium"/>
              </a:rPr>
              <a:t> </a:t>
            </a:r>
            <a:r>
              <a:rPr sz="1100" b="0" spc="-10" dirty="0">
                <a:solidFill>
                  <a:srgbClr val="4D4D4D"/>
                </a:solidFill>
                <a:latin typeface="Poppins Medium"/>
                <a:cs typeface="Poppins Medium"/>
              </a:rPr>
              <a:t>ARTIFICIAL</a:t>
            </a:r>
            <a:endParaRPr sz="1100">
              <a:latin typeface="Poppins Medium"/>
              <a:cs typeface="Poppins Medium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860800" y="2994689"/>
            <a:ext cx="2989580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0" dirty="0">
                <a:solidFill>
                  <a:srgbClr val="4D4D4D"/>
                </a:solidFill>
                <a:latin typeface="Poppins Medium"/>
                <a:cs typeface="Poppins Medium"/>
              </a:rPr>
              <a:t>INFRAESTRUCTURA</a:t>
            </a:r>
            <a:r>
              <a:rPr sz="1100" b="0" spc="180" dirty="0">
                <a:solidFill>
                  <a:srgbClr val="4D4D4D"/>
                </a:solidFill>
                <a:latin typeface="Poppins Medium"/>
                <a:cs typeface="Poppins Medium"/>
              </a:rPr>
              <a:t> </a:t>
            </a:r>
            <a:r>
              <a:rPr sz="1100" b="0" dirty="0">
                <a:solidFill>
                  <a:srgbClr val="4D4D4D"/>
                </a:solidFill>
                <a:latin typeface="Poppins Medium"/>
                <a:cs typeface="Poppins Medium"/>
              </a:rPr>
              <a:t>DE</a:t>
            </a:r>
            <a:r>
              <a:rPr sz="1100" b="0" spc="190" dirty="0">
                <a:solidFill>
                  <a:srgbClr val="4D4D4D"/>
                </a:solidFill>
                <a:latin typeface="Poppins Medium"/>
                <a:cs typeface="Poppins Medium"/>
              </a:rPr>
              <a:t> </a:t>
            </a:r>
            <a:r>
              <a:rPr sz="1100" b="0" dirty="0">
                <a:solidFill>
                  <a:srgbClr val="4D4D4D"/>
                </a:solidFill>
                <a:latin typeface="Poppins Medium"/>
                <a:cs typeface="Poppins Medium"/>
              </a:rPr>
              <a:t>SERVIDORES</a:t>
            </a:r>
            <a:r>
              <a:rPr sz="1100" b="0" spc="190" dirty="0">
                <a:solidFill>
                  <a:srgbClr val="4D4D4D"/>
                </a:solidFill>
                <a:latin typeface="Poppins Medium"/>
                <a:cs typeface="Poppins Medium"/>
              </a:rPr>
              <a:t> </a:t>
            </a:r>
            <a:r>
              <a:rPr sz="1100" b="0" spc="-10" dirty="0">
                <a:solidFill>
                  <a:srgbClr val="4D4D4D"/>
                </a:solidFill>
                <a:latin typeface="Poppins Medium"/>
                <a:cs typeface="Poppins Medium"/>
              </a:rPr>
              <a:t>CLOUD</a:t>
            </a:r>
            <a:endParaRPr sz="1100">
              <a:latin typeface="Poppins Medium"/>
              <a:cs typeface="Poppins Medium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3175"/>
            <a:ext cx="3467100" cy="6854825"/>
            <a:chOff x="0" y="3175"/>
            <a:chExt cx="3467100" cy="6854825"/>
          </a:xfrm>
        </p:grpSpPr>
        <p:sp>
          <p:nvSpPr>
            <p:cNvPr id="6" name="object 6"/>
            <p:cNvSpPr/>
            <p:nvPr/>
          </p:nvSpPr>
          <p:spPr>
            <a:xfrm>
              <a:off x="1308100" y="1892300"/>
              <a:ext cx="1930400" cy="1320800"/>
            </a:xfrm>
            <a:custGeom>
              <a:avLst/>
              <a:gdLst/>
              <a:ahLst/>
              <a:cxnLst/>
              <a:rect l="l" t="t" r="r" b="b"/>
              <a:pathLst>
                <a:path w="1930400" h="1320800">
                  <a:moveTo>
                    <a:pt x="1930400" y="0"/>
                  </a:moveTo>
                  <a:lnTo>
                    <a:pt x="0" y="0"/>
                  </a:lnTo>
                  <a:lnTo>
                    <a:pt x="0" y="1320800"/>
                  </a:lnTo>
                  <a:lnTo>
                    <a:pt x="1930400" y="132080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4B4F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175"/>
              <a:ext cx="2901491" cy="685482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540000" y="85090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457200" y="0"/>
                  </a:moveTo>
                  <a:lnTo>
                    <a:pt x="410454" y="2360"/>
                  </a:lnTo>
                  <a:lnTo>
                    <a:pt x="365059" y="9288"/>
                  </a:lnTo>
                  <a:lnTo>
                    <a:pt x="321243" y="20555"/>
                  </a:lnTo>
                  <a:lnTo>
                    <a:pt x="279238" y="35929"/>
                  </a:lnTo>
                  <a:lnTo>
                    <a:pt x="239272" y="55182"/>
                  </a:lnTo>
                  <a:lnTo>
                    <a:pt x="201576" y="78083"/>
                  </a:lnTo>
                  <a:lnTo>
                    <a:pt x="166379" y="104403"/>
                  </a:lnTo>
                  <a:lnTo>
                    <a:pt x="133911" y="133911"/>
                  </a:lnTo>
                  <a:lnTo>
                    <a:pt x="104403" y="166379"/>
                  </a:lnTo>
                  <a:lnTo>
                    <a:pt x="78083" y="201576"/>
                  </a:lnTo>
                  <a:lnTo>
                    <a:pt x="55182" y="239272"/>
                  </a:lnTo>
                  <a:lnTo>
                    <a:pt x="35929" y="279238"/>
                  </a:lnTo>
                  <a:lnTo>
                    <a:pt x="20555" y="321243"/>
                  </a:lnTo>
                  <a:lnTo>
                    <a:pt x="9288" y="365059"/>
                  </a:lnTo>
                  <a:lnTo>
                    <a:pt x="2360" y="410454"/>
                  </a:lnTo>
                  <a:lnTo>
                    <a:pt x="0" y="457200"/>
                  </a:lnTo>
                  <a:lnTo>
                    <a:pt x="2360" y="503945"/>
                  </a:lnTo>
                  <a:lnTo>
                    <a:pt x="9288" y="549340"/>
                  </a:lnTo>
                  <a:lnTo>
                    <a:pt x="20555" y="593156"/>
                  </a:lnTo>
                  <a:lnTo>
                    <a:pt x="35929" y="635161"/>
                  </a:lnTo>
                  <a:lnTo>
                    <a:pt x="55182" y="675127"/>
                  </a:lnTo>
                  <a:lnTo>
                    <a:pt x="78083" y="712823"/>
                  </a:lnTo>
                  <a:lnTo>
                    <a:pt x="104403" y="748020"/>
                  </a:lnTo>
                  <a:lnTo>
                    <a:pt x="133911" y="780488"/>
                  </a:lnTo>
                  <a:lnTo>
                    <a:pt x="166379" y="809996"/>
                  </a:lnTo>
                  <a:lnTo>
                    <a:pt x="201576" y="836316"/>
                  </a:lnTo>
                  <a:lnTo>
                    <a:pt x="239272" y="859217"/>
                  </a:lnTo>
                  <a:lnTo>
                    <a:pt x="279238" y="878470"/>
                  </a:lnTo>
                  <a:lnTo>
                    <a:pt x="321243" y="893844"/>
                  </a:lnTo>
                  <a:lnTo>
                    <a:pt x="365059" y="905111"/>
                  </a:lnTo>
                  <a:lnTo>
                    <a:pt x="410454" y="912039"/>
                  </a:lnTo>
                  <a:lnTo>
                    <a:pt x="457200" y="914400"/>
                  </a:lnTo>
                  <a:lnTo>
                    <a:pt x="503945" y="912039"/>
                  </a:lnTo>
                  <a:lnTo>
                    <a:pt x="549340" y="905111"/>
                  </a:lnTo>
                  <a:lnTo>
                    <a:pt x="593156" y="893844"/>
                  </a:lnTo>
                  <a:lnTo>
                    <a:pt x="635161" y="878470"/>
                  </a:lnTo>
                  <a:lnTo>
                    <a:pt x="675127" y="859217"/>
                  </a:lnTo>
                  <a:lnTo>
                    <a:pt x="712823" y="836316"/>
                  </a:lnTo>
                  <a:lnTo>
                    <a:pt x="748020" y="809996"/>
                  </a:lnTo>
                  <a:lnTo>
                    <a:pt x="780488" y="780488"/>
                  </a:lnTo>
                  <a:lnTo>
                    <a:pt x="809996" y="748020"/>
                  </a:lnTo>
                  <a:lnTo>
                    <a:pt x="836316" y="712823"/>
                  </a:lnTo>
                  <a:lnTo>
                    <a:pt x="859217" y="675127"/>
                  </a:lnTo>
                  <a:lnTo>
                    <a:pt x="878470" y="635161"/>
                  </a:lnTo>
                  <a:lnTo>
                    <a:pt x="893844" y="593156"/>
                  </a:lnTo>
                  <a:lnTo>
                    <a:pt x="905111" y="549340"/>
                  </a:lnTo>
                  <a:lnTo>
                    <a:pt x="912039" y="503945"/>
                  </a:lnTo>
                  <a:lnTo>
                    <a:pt x="914400" y="457200"/>
                  </a:lnTo>
                  <a:lnTo>
                    <a:pt x="912039" y="410454"/>
                  </a:lnTo>
                  <a:lnTo>
                    <a:pt x="905111" y="365059"/>
                  </a:lnTo>
                  <a:lnTo>
                    <a:pt x="893844" y="321243"/>
                  </a:lnTo>
                  <a:lnTo>
                    <a:pt x="878470" y="279238"/>
                  </a:lnTo>
                  <a:lnTo>
                    <a:pt x="859217" y="239272"/>
                  </a:lnTo>
                  <a:lnTo>
                    <a:pt x="836316" y="201576"/>
                  </a:lnTo>
                  <a:lnTo>
                    <a:pt x="809996" y="166379"/>
                  </a:lnTo>
                  <a:lnTo>
                    <a:pt x="780488" y="133911"/>
                  </a:lnTo>
                  <a:lnTo>
                    <a:pt x="748020" y="104403"/>
                  </a:lnTo>
                  <a:lnTo>
                    <a:pt x="712823" y="78083"/>
                  </a:lnTo>
                  <a:lnTo>
                    <a:pt x="675127" y="55182"/>
                  </a:lnTo>
                  <a:lnTo>
                    <a:pt x="635161" y="35929"/>
                  </a:lnTo>
                  <a:lnTo>
                    <a:pt x="593156" y="20555"/>
                  </a:lnTo>
                  <a:lnTo>
                    <a:pt x="549340" y="9288"/>
                  </a:lnTo>
                  <a:lnTo>
                    <a:pt x="503945" y="2360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540000" y="85090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914400" y="457200"/>
                  </a:moveTo>
                  <a:lnTo>
                    <a:pt x="912039" y="503945"/>
                  </a:lnTo>
                  <a:lnTo>
                    <a:pt x="905111" y="549340"/>
                  </a:lnTo>
                  <a:lnTo>
                    <a:pt x="893844" y="593156"/>
                  </a:lnTo>
                  <a:lnTo>
                    <a:pt x="878470" y="635161"/>
                  </a:lnTo>
                  <a:lnTo>
                    <a:pt x="859217" y="675127"/>
                  </a:lnTo>
                  <a:lnTo>
                    <a:pt x="836316" y="712823"/>
                  </a:lnTo>
                  <a:lnTo>
                    <a:pt x="809996" y="748020"/>
                  </a:lnTo>
                  <a:lnTo>
                    <a:pt x="780488" y="780488"/>
                  </a:lnTo>
                  <a:lnTo>
                    <a:pt x="748020" y="809996"/>
                  </a:lnTo>
                  <a:lnTo>
                    <a:pt x="712823" y="836316"/>
                  </a:lnTo>
                  <a:lnTo>
                    <a:pt x="675127" y="859217"/>
                  </a:lnTo>
                  <a:lnTo>
                    <a:pt x="635161" y="878470"/>
                  </a:lnTo>
                  <a:lnTo>
                    <a:pt x="593156" y="893844"/>
                  </a:lnTo>
                  <a:lnTo>
                    <a:pt x="549340" y="905111"/>
                  </a:lnTo>
                  <a:lnTo>
                    <a:pt x="503945" y="912039"/>
                  </a:lnTo>
                  <a:lnTo>
                    <a:pt x="457200" y="914400"/>
                  </a:lnTo>
                  <a:lnTo>
                    <a:pt x="410454" y="912039"/>
                  </a:lnTo>
                  <a:lnTo>
                    <a:pt x="365059" y="905111"/>
                  </a:lnTo>
                  <a:lnTo>
                    <a:pt x="321243" y="893844"/>
                  </a:lnTo>
                  <a:lnTo>
                    <a:pt x="279238" y="878470"/>
                  </a:lnTo>
                  <a:lnTo>
                    <a:pt x="239272" y="859217"/>
                  </a:lnTo>
                  <a:lnTo>
                    <a:pt x="201576" y="836316"/>
                  </a:lnTo>
                  <a:lnTo>
                    <a:pt x="166379" y="809996"/>
                  </a:lnTo>
                  <a:lnTo>
                    <a:pt x="133911" y="780488"/>
                  </a:lnTo>
                  <a:lnTo>
                    <a:pt x="104403" y="748020"/>
                  </a:lnTo>
                  <a:lnTo>
                    <a:pt x="78083" y="712823"/>
                  </a:lnTo>
                  <a:lnTo>
                    <a:pt x="55182" y="675127"/>
                  </a:lnTo>
                  <a:lnTo>
                    <a:pt x="35929" y="635161"/>
                  </a:lnTo>
                  <a:lnTo>
                    <a:pt x="20555" y="593156"/>
                  </a:lnTo>
                  <a:lnTo>
                    <a:pt x="9288" y="549340"/>
                  </a:lnTo>
                  <a:lnTo>
                    <a:pt x="2360" y="503945"/>
                  </a:lnTo>
                  <a:lnTo>
                    <a:pt x="0" y="457200"/>
                  </a:lnTo>
                  <a:lnTo>
                    <a:pt x="2360" y="410454"/>
                  </a:lnTo>
                  <a:lnTo>
                    <a:pt x="9288" y="365059"/>
                  </a:lnTo>
                  <a:lnTo>
                    <a:pt x="20555" y="321243"/>
                  </a:lnTo>
                  <a:lnTo>
                    <a:pt x="35929" y="279238"/>
                  </a:lnTo>
                  <a:lnTo>
                    <a:pt x="55182" y="239272"/>
                  </a:lnTo>
                  <a:lnTo>
                    <a:pt x="78083" y="201576"/>
                  </a:lnTo>
                  <a:lnTo>
                    <a:pt x="104403" y="166379"/>
                  </a:lnTo>
                  <a:lnTo>
                    <a:pt x="133911" y="133911"/>
                  </a:lnTo>
                  <a:lnTo>
                    <a:pt x="166379" y="104403"/>
                  </a:lnTo>
                  <a:lnTo>
                    <a:pt x="201576" y="78083"/>
                  </a:lnTo>
                  <a:lnTo>
                    <a:pt x="239272" y="55182"/>
                  </a:lnTo>
                  <a:lnTo>
                    <a:pt x="279238" y="35929"/>
                  </a:lnTo>
                  <a:lnTo>
                    <a:pt x="321243" y="20555"/>
                  </a:lnTo>
                  <a:lnTo>
                    <a:pt x="365059" y="9288"/>
                  </a:lnTo>
                  <a:lnTo>
                    <a:pt x="410454" y="2360"/>
                  </a:lnTo>
                  <a:lnTo>
                    <a:pt x="457200" y="0"/>
                  </a:lnTo>
                  <a:lnTo>
                    <a:pt x="503945" y="2360"/>
                  </a:lnTo>
                  <a:lnTo>
                    <a:pt x="549340" y="9288"/>
                  </a:lnTo>
                  <a:lnTo>
                    <a:pt x="593156" y="20555"/>
                  </a:lnTo>
                  <a:lnTo>
                    <a:pt x="635161" y="35929"/>
                  </a:lnTo>
                  <a:lnTo>
                    <a:pt x="675127" y="55182"/>
                  </a:lnTo>
                  <a:lnTo>
                    <a:pt x="712823" y="78083"/>
                  </a:lnTo>
                  <a:lnTo>
                    <a:pt x="748020" y="104403"/>
                  </a:lnTo>
                  <a:lnTo>
                    <a:pt x="780488" y="133911"/>
                  </a:lnTo>
                  <a:lnTo>
                    <a:pt x="809996" y="166379"/>
                  </a:lnTo>
                  <a:lnTo>
                    <a:pt x="836316" y="201576"/>
                  </a:lnTo>
                  <a:lnTo>
                    <a:pt x="859217" y="239272"/>
                  </a:lnTo>
                  <a:lnTo>
                    <a:pt x="878470" y="279238"/>
                  </a:lnTo>
                  <a:lnTo>
                    <a:pt x="893844" y="321243"/>
                  </a:lnTo>
                  <a:lnTo>
                    <a:pt x="905111" y="365059"/>
                  </a:lnTo>
                  <a:lnTo>
                    <a:pt x="912039" y="410454"/>
                  </a:lnTo>
                  <a:lnTo>
                    <a:pt x="914400" y="457200"/>
                  </a:lnTo>
                  <a:close/>
                </a:path>
              </a:pathLst>
            </a:custGeom>
            <a:ln w="25400">
              <a:solidFill>
                <a:srgbClr val="64758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57551" y="889000"/>
              <a:ext cx="466598" cy="812800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069" y="304165"/>
            <a:ext cx="1289276" cy="35594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545" y="6408287"/>
            <a:ext cx="420403" cy="22017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6051" y="6408287"/>
            <a:ext cx="420403" cy="220179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45" dirty="0">
                <a:latin typeface="Poppins ExtraBold"/>
                <a:cs typeface="Poppins ExtraBold"/>
              </a:rPr>
              <a:t>Caso</a:t>
            </a:r>
            <a:r>
              <a:rPr sz="3200" b="1" spc="-110" dirty="0">
                <a:latin typeface="Poppins ExtraBold"/>
                <a:cs typeface="Poppins ExtraBold"/>
              </a:rPr>
              <a:t> </a:t>
            </a:r>
            <a:r>
              <a:rPr sz="3200" b="1" dirty="0">
                <a:latin typeface="Poppins ExtraBold"/>
                <a:cs typeface="Poppins ExtraBold"/>
              </a:rPr>
              <a:t>de</a:t>
            </a:r>
            <a:r>
              <a:rPr sz="3200" b="1" spc="-95" dirty="0">
                <a:latin typeface="Poppins ExtraBold"/>
                <a:cs typeface="Poppins ExtraBold"/>
              </a:rPr>
              <a:t> </a:t>
            </a:r>
            <a:r>
              <a:rPr sz="3200" b="1" spc="-75" dirty="0">
                <a:latin typeface="Poppins ExtraBold"/>
                <a:cs typeface="Poppins ExtraBold"/>
              </a:rPr>
              <a:t>éxito:</a:t>
            </a:r>
            <a:r>
              <a:rPr sz="3200" b="1" spc="-80" dirty="0">
                <a:latin typeface="Poppins ExtraBold"/>
                <a:cs typeface="Poppins ExtraBold"/>
              </a:rPr>
              <a:t> </a:t>
            </a:r>
            <a:r>
              <a:rPr spc="-55" dirty="0"/>
              <a:t>Ayto.</a:t>
            </a:r>
            <a:r>
              <a:rPr spc="-70" dirty="0"/>
              <a:t> </a:t>
            </a:r>
            <a:r>
              <a:rPr dirty="0"/>
              <a:t>de</a:t>
            </a:r>
            <a:r>
              <a:rPr spc="-70" dirty="0"/>
              <a:t> </a:t>
            </a:r>
            <a:r>
              <a:rPr spc="-30" dirty="0"/>
              <a:t>Alcalá</a:t>
            </a:r>
            <a:r>
              <a:rPr spc="-70" dirty="0"/>
              <a:t> </a:t>
            </a:r>
            <a:r>
              <a:rPr dirty="0"/>
              <a:t>de</a:t>
            </a:r>
            <a:r>
              <a:rPr spc="-70" dirty="0"/>
              <a:t> </a:t>
            </a:r>
            <a:r>
              <a:rPr spc="-30" dirty="0"/>
              <a:t>Guadaira</a:t>
            </a:r>
            <a:endParaRPr sz="3200">
              <a:latin typeface="Poppins ExtraBold"/>
              <a:cs typeface="Poppins ExtraBold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9139416" y="1887493"/>
            <a:ext cx="2620645" cy="3002280"/>
            <a:chOff x="9139416" y="1887493"/>
            <a:chExt cx="2620645" cy="3002280"/>
          </a:xfrm>
        </p:grpSpPr>
        <p:sp>
          <p:nvSpPr>
            <p:cNvPr id="16" name="object 16"/>
            <p:cNvSpPr/>
            <p:nvPr/>
          </p:nvSpPr>
          <p:spPr>
            <a:xfrm>
              <a:off x="9145480" y="1893557"/>
              <a:ext cx="2608580" cy="2990215"/>
            </a:xfrm>
            <a:custGeom>
              <a:avLst/>
              <a:gdLst/>
              <a:ahLst/>
              <a:cxnLst/>
              <a:rect l="l" t="t" r="r" b="b"/>
              <a:pathLst>
                <a:path w="2608579" h="2990215">
                  <a:moveTo>
                    <a:pt x="2240495" y="2989592"/>
                  </a:moveTo>
                  <a:lnTo>
                    <a:pt x="367880" y="2989592"/>
                  </a:lnTo>
                  <a:lnTo>
                    <a:pt x="321734" y="2986726"/>
                  </a:lnTo>
                  <a:lnTo>
                    <a:pt x="277299" y="2978357"/>
                  </a:lnTo>
                  <a:lnTo>
                    <a:pt x="234918" y="2964830"/>
                  </a:lnTo>
                  <a:lnTo>
                    <a:pt x="194938" y="2946489"/>
                  </a:lnTo>
                  <a:lnTo>
                    <a:pt x="157702" y="2923681"/>
                  </a:lnTo>
                  <a:lnTo>
                    <a:pt x="123556" y="2896749"/>
                  </a:lnTo>
                  <a:lnTo>
                    <a:pt x="92844" y="2866037"/>
                  </a:lnTo>
                  <a:lnTo>
                    <a:pt x="65912" y="2831892"/>
                  </a:lnTo>
                  <a:lnTo>
                    <a:pt x="43103" y="2794658"/>
                  </a:lnTo>
                  <a:lnTo>
                    <a:pt x="24762" y="2754679"/>
                  </a:lnTo>
                  <a:lnTo>
                    <a:pt x="11235" y="2712301"/>
                  </a:lnTo>
                  <a:lnTo>
                    <a:pt x="2866" y="2667867"/>
                  </a:lnTo>
                  <a:lnTo>
                    <a:pt x="0" y="2621724"/>
                  </a:lnTo>
                  <a:lnTo>
                    <a:pt x="0" y="367868"/>
                  </a:lnTo>
                  <a:lnTo>
                    <a:pt x="2866" y="321724"/>
                  </a:lnTo>
                  <a:lnTo>
                    <a:pt x="11235" y="277291"/>
                  </a:lnTo>
                  <a:lnTo>
                    <a:pt x="24762" y="234913"/>
                  </a:lnTo>
                  <a:lnTo>
                    <a:pt x="43103" y="194934"/>
                  </a:lnTo>
                  <a:lnTo>
                    <a:pt x="65912" y="157699"/>
                  </a:lnTo>
                  <a:lnTo>
                    <a:pt x="92844" y="123554"/>
                  </a:lnTo>
                  <a:lnTo>
                    <a:pt x="123556" y="92843"/>
                  </a:lnTo>
                  <a:lnTo>
                    <a:pt x="157702" y="65911"/>
                  </a:lnTo>
                  <a:lnTo>
                    <a:pt x="194938" y="43102"/>
                  </a:lnTo>
                  <a:lnTo>
                    <a:pt x="234918" y="24762"/>
                  </a:lnTo>
                  <a:lnTo>
                    <a:pt x="277299" y="11235"/>
                  </a:lnTo>
                  <a:lnTo>
                    <a:pt x="321734" y="2866"/>
                  </a:lnTo>
                  <a:lnTo>
                    <a:pt x="367880" y="0"/>
                  </a:lnTo>
                  <a:lnTo>
                    <a:pt x="2240495" y="0"/>
                  </a:lnTo>
                  <a:lnTo>
                    <a:pt x="2286641" y="2866"/>
                  </a:lnTo>
                  <a:lnTo>
                    <a:pt x="2331076" y="11235"/>
                  </a:lnTo>
                  <a:lnTo>
                    <a:pt x="2373456" y="24762"/>
                  </a:lnTo>
                  <a:lnTo>
                    <a:pt x="2413435" y="43102"/>
                  </a:lnTo>
                  <a:lnTo>
                    <a:pt x="2450669" y="65911"/>
                  </a:lnTo>
                  <a:lnTo>
                    <a:pt x="2484814" y="92843"/>
                  </a:lnTo>
                  <a:lnTo>
                    <a:pt x="2515524" y="123554"/>
                  </a:lnTo>
                  <a:lnTo>
                    <a:pt x="2542456" y="157699"/>
                  </a:lnTo>
                  <a:lnTo>
                    <a:pt x="2565263" y="194934"/>
                  </a:lnTo>
                  <a:lnTo>
                    <a:pt x="2583603" y="234913"/>
                  </a:lnTo>
                  <a:lnTo>
                    <a:pt x="2597129" y="277291"/>
                  </a:lnTo>
                  <a:lnTo>
                    <a:pt x="2605497" y="321724"/>
                  </a:lnTo>
                  <a:lnTo>
                    <a:pt x="2608364" y="367868"/>
                  </a:lnTo>
                  <a:lnTo>
                    <a:pt x="2608364" y="2621724"/>
                  </a:lnTo>
                  <a:lnTo>
                    <a:pt x="2605497" y="2667867"/>
                  </a:lnTo>
                  <a:lnTo>
                    <a:pt x="2597129" y="2712301"/>
                  </a:lnTo>
                  <a:lnTo>
                    <a:pt x="2583603" y="2754679"/>
                  </a:lnTo>
                  <a:lnTo>
                    <a:pt x="2565263" y="2794658"/>
                  </a:lnTo>
                  <a:lnTo>
                    <a:pt x="2542456" y="2831892"/>
                  </a:lnTo>
                  <a:lnTo>
                    <a:pt x="2515524" y="2866037"/>
                  </a:lnTo>
                  <a:lnTo>
                    <a:pt x="2484814" y="2896749"/>
                  </a:lnTo>
                  <a:lnTo>
                    <a:pt x="2450669" y="2923681"/>
                  </a:lnTo>
                  <a:lnTo>
                    <a:pt x="2413435" y="2946489"/>
                  </a:lnTo>
                  <a:lnTo>
                    <a:pt x="2373456" y="2964830"/>
                  </a:lnTo>
                  <a:lnTo>
                    <a:pt x="2331076" y="2978357"/>
                  </a:lnTo>
                  <a:lnTo>
                    <a:pt x="2286641" y="2986726"/>
                  </a:lnTo>
                  <a:lnTo>
                    <a:pt x="2240495" y="2989592"/>
                  </a:lnTo>
                  <a:close/>
                </a:path>
              </a:pathLst>
            </a:custGeom>
            <a:ln w="12128">
              <a:solidFill>
                <a:srgbClr val="BDB7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9213549" y="1942767"/>
              <a:ext cx="2486660" cy="591820"/>
            </a:xfrm>
            <a:custGeom>
              <a:avLst/>
              <a:gdLst/>
              <a:ahLst/>
              <a:cxnLst/>
              <a:rect l="l" t="t" r="r" b="b"/>
              <a:pathLst>
                <a:path w="2486659" h="591819">
                  <a:moveTo>
                    <a:pt x="2101684" y="0"/>
                  </a:moveTo>
                  <a:lnTo>
                    <a:pt x="384733" y="0"/>
                  </a:lnTo>
                  <a:lnTo>
                    <a:pt x="332527" y="2822"/>
                  </a:lnTo>
                  <a:lnTo>
                    <a:pt x="282455" y="11045"/>
                  </a:lnTo>
                  <a:lnTo>
                    <a:pt x="234977" y="24300"/>
                  </a:lnTo>
                  <a:lnTo>
                    <a:pt x="190550" y="42217"/>
                  </a:lnTo>
                  <a:lnTo>
                    <a:pt x="149633" y="64429"/>
                  </a:lnTo>
                  <a:lnTo>
                    <a:pt x="112685" y="90568"/>
                  </a:lnTo>
                  <a:lnTo>
                    <a:pt x="80163" y="120264"/>
                  </a:lnTo>
                  <a:lnTo>
                    <a:pt x="52527" y="153150"/>
                  </a:lnTo>
                  <a:lnTo>
                    <a:pt x="30234" y="188857"/>
                  </a:lnTo>
                  <a:lnTo>
                    <a:pt x="13742" y="227016"/>
                  </a:lnTo>
                  <a:lnTo>
                    <a:pt x="3512" y="267260"/>
                  </a:lnTo>
                  <a:lnTo>
                    <a:pt x="0" y="309219"/>
                  </a:lnTo>
                  <a:lnTo>
                    <a:pt x="0" y="591515"/>
                  </a:lnTo>
                  <a:lnTo>
                    <a:pt x="2486431" y="591515"/>
                  </a:lnTo>
                  <a:lnTo>
                    <a:pt x="2486431" y="309219"/>
                  </a:lnTo>
                  <a:lnTo>
                    <a:pt x="2482919" y="267260"/>
                  </a:lnTo>
                  <a:lnTo>
                    <a:pt x="2472687" y="227016"/>
                  </a:lnTo>
                  <a:lnTo>
                    <a:pt x="2456195" y="188857"/>
                  </a:lnTo>
                  <a:lnTo>
                    <a:pt x="2433900" y="153150"/>
                  </a:lnTo>
                  <a:lnTo>
                    <a:pt x="2406262" y="120264"/>
                  </a:lnTo>
                  <a:lnTo>
                    <a:pt x="2373739" y="90568"/>
                  </a:lnTo>
                  <a:lnTo>
                    <a:pt x="2336789" y="64429"/>
                  </a:lnTo>
                  <a:lnTo>
                    <a:pt x="2295871" y="42217"/>
                  </a:lnTo>
                  <a:lnTo>
                    <a:pt x="2251443" y="24300"/>
                  </a:lnTo>
                  <a:lnTo>
                    <a:pt x="2203963" y="11045"/>
                  </a:lnTo>
                  <a:lnTo>
                    <a:pt x="2153891" y="2822"/>
                  </a:lnTo>
                  <a:lnTo>
                    <a:pt x="2101684" y="0"/>
                  </a:lnTo>
                  <a:close/>
                </a:path>
              </a:pathLst>
            </a:custGeom>
            <a:solidFill>
              <a:srgbClr val="6475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9643808" y="2130915"/>
            <a:ext cx="15443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35" dirty="0">
                <a:solidFill>
                  <a:srgbClr val="FFFFFF"/>
                </a:solidFill>
                <a:latin typeface="Poppins SemiBold"/>
                <a:cs typeface="Poppins SemiBold"/>
              </a:rPr>
              <a:t>DATOS</a:t>
            </a:r>
            <a:r>
              <a:rPr sz="1400" b="1" spc="-45" dirty="0">
                <a:solidFill>
                  <a:srgbClr val="FFFFFF"/>
                </a:solidFill>
                <a:latin typeface="Poppins SemiBold"/>
                <a:cs typeface="Poppins SemiBold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Poppins SemiBold"/>
                <a:cs typeface="Poppins SemiBold"/>
              </a:rPr>
              <a:t>TÉCNICOS</a:t>
            </a:r>
            <a:endParaRPr sz="1400">
              <a:latin typeface="Poppins SemiBold"/>
              <a:cs typeface="Poppins Semi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245600" y="2612293"/>
            <a:ext cx="2432050" cy="2037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 marR="327660" indent="-114300">
              <a:lnSpc>
                <a:spcPct val="100000"/>
              </a:lnSpc>
              <a:spcBef>
                <a:spcPts val="100"/>
              </a:spcBef>
              <a:buChar char="-"/>
              <a:tabLst>
                <a:tab pos="127000" algn="l"/>
              </a:tabLst>
            </a:pP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Más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80.000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flujos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25" dirty="0">
                <a:solidFill>
                  <a:srgbClr val="647586"/>
                </a:solidFill>
                <a:latin typeface="Poppins Light"/>
                <a:cs typeface="Poppins Light"/>
              </a:rPr>
              <a:t>de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personas</a:t>
            </a:r>
            <a:r>
              <a:rPr sz="1200" b="0" spc="18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analizados</a:t>
            </a:r>
            <a:r>
              <a:rPr sz="1200" b="0" spc="18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a</a:t>
            </a:r>
            <a:r>
              <a:rPr sz="1200" b="0" spc="18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25" dirty="0">
                <a:solidFill>
                  <a:srgbClr val="647586"/>
                </a:solidFill>
                <a:latin typeface="Poppins Light"/>
                <a:cs typeface="Poppins Light"/>
              </a:rPr>
              <a:t>la </a:t>
            </a:r>
            <a:r>
              <a:rPr sz="1200" b="0" spc="-10" dirty="0">
                <a:solidFill>
                  <a:srgbClr val="647586"/>
                </a:solidFill>
                <a:latin typeface="Poppins Light"/>
                <a:cs typeface="Poppins Light"/>
              </a:rPr>
              <a:t>semana.</a:t>
            </a:r>
            <a:endParaRPr sz="1200">
              <a:latin typeface="Poppins Light"/>
              <a:cs typeface="Poppins Light"/>
            </a:endParaRPr>
          </a:p>
          <a:p>
            <a:pPr marL="127000" marR="5080" indent="-114300">
              <a:lnSpc>
                <a:spcPct val="100000"/>
              </a:lnSpc>
              <a:buChar char="-"/>
              <a:tabLst>
                <a:tab pos="127000" algn="l"/>
              </a:tabLst>
            </a:pP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Más</a:t>
            </a:r>
            <a:r>
              <a:rPr sz="1200" b="0" spc="11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1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100</a:t>
            </a:r>
            <a:r>
              <a:rPr sz="1200" b="0" spc="11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puntos</a:t>
            </a:r>
            <a:r>
              <a:rPr sz="1200" b="0" spc="11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1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10" dirty="0">
                <a:solidFill>
                  <a:srgbClr val="647586"/>
                </a:solidFill>
                <a:latin typeface="Poppins Light"/>
                <a:cs typeface="Poppins Light"/>
              </a:rPr>
              <a:t>control estratégicos.</a:t>
            </a:r>
            <a:endParaRPr sz="1200">
              <a:latin typeface="Poppins Light"/>
              <a:cs typeface="Poppins Light"/>
            </a:endParaRPr>
          </a:p>
          <a:p>
            <a:pPr marL="127000" marR="786765" indent="-114300">
              <a:lnSpc>
                <a:spcPct val="100000"/>
              </a:lnSpc>
              <a:buChar char="-"/>
              <a:tabLst>
                <a:tab pos="127000" algn="l"/>
              </a:tabLst>
            </a:pP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Más</a:t>
            </a:r>
            <a:r>
              <a:rPr sz="1200" b="0" spc="8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9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30</a:t>
            </a:r>
            <a:r>
              <a:rPr sz="1200" b="0" spc="9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10" dirty="0">
                <a:solidFill>
                  <a:srgbClr val="647586"/>
                </a:solidFill>
                <a:latin typeface="Poppins Light"/>
                <a:cs typeface="Poppins Light"/>
              </a:rPr>
              <a:t>accesos controlados.</a:t>
            </a:r>
            <a:endParaRPr sz="1200">
              <a:latin typeface="Poppins Light"/>
              <a:cs typeface="Poppins Light"/>
            </a:endParaRPr>
          </a:p>
          <a:p>
            <a:pPr marL="127000" marR="350520" indent="-114300">
              <a:lnSpc>
                <a:spcPct val="100000"/>
              </a:lnSpc>
              <a:buChar char="-"/>
              <a:tabLst>
                <a:tab pos="127000" algn="l"/>
              </a:tabLst>
            </a:pP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85</a:t>
            </a:r>
            <a:r>
              <a:rPr sz="1200" b="0" spc="10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Nodos</a:t>
            </a:r>
            <a:r>
              <a:rPr sz="1200" b="0" spc="11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14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10" dirty="0">
                <a:solidFill>
                  <a:srgbClr val="647586"/>
                </a:solidFill>
                <a:latin typeface="Poppins Light"/>
                <a:cs typeface="Poppins Light"/>
              </a:rPr>
              <a:t>Inteligencia Artificial.</a:t>
            </a:r>
            <a:endParaRPr sz="1200">
              <a:latin typeface="Poppins Light"/>
              <a:cs typeface="Poppins Light"/>
            </a:endParaRPr>
          </a:p>
          <a:p>
            <a:pPr marL="127000" marR="43815" indent="-114300">
              <a:lnSpc>
                <a:spcPct val="100000"/>
              </a:lnSpc>
              <a:buChar char="-"/>
              <a:tabLst>
                <a:tab pos="127000" algn="l"/>
              </a:tabLst>
            </a:pP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CPD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centralizado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y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nodos</a:t>
            </a:r>
            <a:r>
              <a:rPr sz="12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25" dirty="0">
                <a:solidFill>
                  <a:srgbClr val="647586"/>
                </a:solidFill>
                <a:latin typeface="Poppins Light"/>
                <a:cs typeface="Poppins Light"/>
              </a:rPr>
              <a:t>de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computación</a:t>
            </a:r>
            <a:r>
              <a:rPr sz="1200" b="0" spc="27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10" dirty="0">
                <a:solidFill>
                  <a:srgbClr val="647586"/>
                </a:solidFill>
                <a:latin typeface="Poppins Light"/>
                <a:cs typeface="Poppins Light"/>
              </a:rPr>
              <a:t>perimetral.</a:t>
            </a:r>
            <a:endParaRPr sz="1200">
              <a:latin typeface="Poppins Light"/>
              <a:cs typeface="Poppins Ligh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873500" y="3374293"/>
            <a:ext cx="5301615" cy="1732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0" dirty="0">
                <a:solidFill>
                  <a:srgbClr val="647586"/>
                </a:solidFill>
                <a:latin typeface="Poppins Medium"/>
                <a:cs typeface="Poppins Medium"/>
              </a:rPr>
              <a:t>CASOS</a:t>
            </a:r>
            <a:r>
              <a:rPr sz="1200" b="0" spc="75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Medium"/>
                <a:cs typeface="Poppins Medium"/>
              </a:rPr>
              <a:t>DE</a:t>
            </a:r>
            <a:r>
              <a:rPr sz="1200" b="0" spc="75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Medium"/>
                <a:cs typeface="Poppins Medium"/>
              </a:rPr>
              <a:t>USO</a:t>
            </a:r>
            <a:r>
              <a:rPr sz="1200" b="0" spc="75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Medium"/>
                <a:cs typeface="Poppins Medium"/>
              </a:rPr>
              <a:t>Y</a:t>
            </a:r>
            <a:r>
              <a:rPr sz="1200" b="0" spc="80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200" b="0" spc="-10" dirty="0">
                <a:solidFill>
                  <a:srgbClr val="647586"/>
                </a:solidFill>
                <a:latin typeface="Poppins Medium"/>
                <a:cs typeface="Poppins Medium"/>
              </a:rPr>
              <a:t>ALARMAS</a:t>
            </a:r>
            <a:endParaRPr sz="1200">
              <a:latin typeface="Poppins Medium"/>
              <a:cs typeface="Poppins Medium"/>
            </a:endParaRPr>
          </a:p>
          <a:p>
            <a:pPr marL="241300" indent="-114300">
              <a:lnSpc>
                <a:spcPct val="100000"/>
              </a:lnSpc>
              <a:spcBef>
                <a:spcPts val="60"/>
              </a:spcBef>
              <a:buChar char="-"/>
              <a:tabLst>
                <a:tab pos="241300" algn="l"/>
              </a:tabLst>
            </a:pP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1:</a:t>
            </a:r>
            <a:r>
              <a:rPr sz="1200" b="0" spc="16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Análisis</a:t>
            </a:r>
            <a:r>
              <a:rPr sz="1200" b="0" spc="17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avanzado</a:t>
            </a:r>
            <a:r>
              <a:rPr sz="1200" b="0" spc="17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7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matrices</a:t>
            </a:r>
            <a:r>
              <a:rPr sz="1200" b="0" spc="17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origen-destino</a:t>
            </a:r>
            <a:r>
              <a:rPr sz="1200" b="0" spc="17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y</a:t>
            </a:r>
            <a:r>
              <a:rPr sz="1200" b="0" spc="17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10" dirty="0">
                <a:solidFill>
                  <a:srgbClr val="647586"/>
                </a:solidFill>
                <a:latin typeface="Poppins Light"/>
                <a:cs typeface="Poppins Light"/>
              </a:rPr>
              <a:t>mapas</a:t>
            </a:r>
            <a:endParaRPr sz="1200">
              <a:latin typeface="Poppins Light"/>
              <a:cs typeface="Poppins Light"/>
            </a:endParaRPr>
          </a:p>
          <a:p>
            <a:pPr marL="241300" indent="-114300">
              <a:lnSpc>
                <a:spcPct val="100000"/>
              </a:lnSpc>
              <a:spcBef>
                <a:spcPts val="60"/>
              </a:spcBef>
              <a:buChar char="-"/>
              <a:tabLst>
                <a:tab pos="241300" algn="l"/>
              </a:tabLst>
            </a:pP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0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calor</a:t>
            </a:r>
            <a:r>
              <a:rPr sz="1200" b="0" spc="114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14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10" dirty="0">
                <a:solidFill>
                  <a:srgbClr val="647586"/>
                </a:solidFill>
                <a:latin typeface="Poppins Light"/>
                <a:cs typeface="Poppins Light"/>
              </a:rPr>
              <a:t>tráfico.</a:t>
            </a:r>
            <a:endParaRPr sz="1200">
              <a:latin typeface="Poppins Light"/>
              <a:cs typeface="Poppins Light"/>
            </a:endParaRPr>
          </a:p>
          <a:p>
            <a:pPr marL="241300" indent="-114300">
              <a:lnSpc>
                <a:spcPct val="100000"/>
              </a:lnSpc>
              <a:spcBef>
                <a:spcPts val="60"/>
              </a:spcBef>
              <a:buChar char="-"/>
              <a:tabLst>
                <a:tab pos="241300" algn="l"/>
              </a:tabLst>
            </a:pP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2: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Análisis</a:t>
            </a:r>
            <a:r>
              <a:rPr sz="12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avanzado</a:t>
            </a:r>
            <a:r>
              <a:rPr sz="12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eventos</a:t>
            </a:r>
            <a:r>
              <a:rPr sz="12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e</a:t>
            </a:r>
            <a:r>
              <a:rPr sz="12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incidentes</a:t>
            </a:r>
            <a:r>
              <a:rPr sz="12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vía</a:t>
            </a:r>
            <a:r>
              <a:rPr sz="12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10" dirty="0">
                <a:solidFill>
                  <a:srgbClr val="647586"/>
                </a:solidFill>
                <a:latin typeface="Poppins Light"/>
                <a:cs typeface="Poppins Light"/>
              </a:rPr>
              <a:t>audio.</a:t>
            </a:r>
            <a:endParaRPr sz="1200">
              <a:latin typeface="Poppins Light"/>
              <a:cs typeface="Poppins Light"/>
            </a:endParaRPr>
          </a:p>
          <a:p>
            <a:pPr marL="241300" indent="-114300">
              <a:lnSpc>
                <a:spcPct val="100000"/>
              </a:lnSpc>
              <a:spcBef>
                <a:spcPts val="60"/>
              </a:spcBef>
              <a:buChar char="-"/>
              <a:tabLst>
                <a:tab pos="241300" algn="l"/>
              </a:tabLst>
            </a:pP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3:</a:t>
            </a:r>
            <a:r>
              <a:rPr sz="1200" b="0" spc="16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Análisis</a:t>
            </a:r>
            <a:r>
              <a:rPr sz="1200" b="0" spc="16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avanzado</a:t>
            </a:r>
            <a:r>
              <a:rPr sz="1200" b="0" spc="16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6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situaciones</a:t>
            </a:r>
            <a:r>
              <a:rPr sz="1200" b="0" spc="16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6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10" dirty="0">
                <a:solidFill>
                  <a:srgbClr val="647586"/>
                </a:solidFill>
                <a:latin typeface="Poppins Light"/>
                <a:cs typeface="Poppins Light"/>
              </a:rPr>
              <a:t>riesgo.</a:t>
            </a:r>
            <a:endParaRPr sz="1200">
              <a:latin typeface="Poppins Light"/>
              <a:cs typeface="Poppins Light"/>
            </a:endParaRPr>
          </a:p>
          <a:p>
            <a:pPr marL="241300" indent="-114300">
              <a:lnSpc>
                <a:spcPct val="100000"/>
              </a:lnSpc>
              <a:spcBef>
                <a:spcPts val="60"/>
              </a:spcBef>
              <a:buChar char="-"/>
              <a:tabLst>
                <a:tab pos="241300" algn="l"/>
              </a:tabLst>
            </a:pP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4: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Análisis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avanzado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abandono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objetos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y</a:t>
            </a:r>
            <a:r>
              <a:rPr sz="12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10" dirty="0">
                <a:solidFill>
                  <a:srgbClr val="647586"/>
                </a:solidFill>
                <a:latin typeface="Poppins Light"/>
                <a:cs typeface="Poppins Light"/>
              </a:rPr>
              <a:t>residuos.</a:t>
            </a:r>
            <a:endParaRPr sz="1200">
              <a:latin typeface="Poppins Light"/>
              <a:cs typeface="Poppins Light"/>
            </a:endParaRPr>
          </a:p>
          <a:p>
            <a:pPr marL="241300" indent="-114300">
              <a:lnSpc>
                <a:spcPct val="100000"/>
              </a:lnSpc>
              <a:spcBef>
                <a:spcPts val="60"/>
              </a:spcBef>
              <a:buChar char="-"/>
              <a:tabLst>
                <a:tab pos="241300" algn="l"/>
              </a:tabLst>
            </a:pP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5: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Análisis</a:t>
            </a:r>
            <a:r>
              <a:rPr sz="1200" b="0" spc="15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avanzado</a:t>
            </a:r>
            <a:r>
              <a:rPr sz="1200" b="0" spc="15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5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fenómenos</a:t>
            </a:r>
            <a:r>
              <a:rPr sz="1200" b="0" spc="15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y</a:t>
            </a:r>
            <a:r>
              <a:rPr sz="1200" b="0" spc="15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riesgos</a:t>
            </a:r>
            <a:r>
              <a:rPr sz="1200" b="0" spc="15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10" dirty="0">
                <a:solidFill>
                  <a:srgbClr val="647586"/>
                </a:solidFill>
                <a:latin typeface="Poppins Light"/>
                <a:cs typeface="Poppins Light"/>
              </a:rPr>
              <a:t>atmosféricos.</a:t>
            </a:r>
            <a:endParaRPr sz="1200">
              <a:latin typeface="Poppins Light"/>
              <a:cs typeface="Poppins Light"/>
            </a:endParaRPr>
          </a:p>
          <a:p>
            <a:pPr marL="241300" indent="-114300">
              <a:lnSpc>
                <a:spcPct val="100000"/>
              </a:lnSpc>
              <a:spcBef>
                <a:spcPts val="60"/>
              </a:spcBef>
              <a:buChar char="-"/>
              <a:tabLst>
                <a:tab pos="241300" algn="l"/>
              </a:tabLst>
            </a:pP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6:</a:t>
            </a:r>
            <a:r>
              <a:rPr sz="12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Análisis</a:t>
            </a:r>
            <a:r>
              <a:rPr sz="12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avanzado</a:t>
            </a:r>
            <a:r>
              <a:rPr sz="12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10" dirty="0">
                <a:solidFill>
                  <a:srgbClr val="647586"/>
                </a:solidFill>
                <a:latin typeface="Poppins Light"/>
                <a:cs typeface="Poppins Light"/>
              </a:rPr>
              <a:t>intrusiones.</a:t>
            </a:r>
            <a:endParaRPr sz="1200">
              <a:latin typeface="Poppins Light"/>
              <a:cs typeface="Poppins Light"/>
            </a:endParaRPr>
          </a:p>
          <a:p>
            <a:pPr marL="241300" indent="-114300">
              <a:lnSpc>
                <a:spcPct val="100000"/>
              </a:lnSpc>
              <a:spcBef>
                <a:spcPts val="60"/>
              </a:spcBef>
              <a:buChar char="-"/>
              <a:tabLst>
                <a:tab pos="241300" algn="l"/>
              </a:tabLst>
            </a:pP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7:</a:t>
            </a:r>
            <a:r>
              <a:rPr sz="1200" b="0" spc="16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Integración</a:t>
            </a:r>
            <a:r>
              <a:rPr sz="1200" b="0" spc="16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7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datos</a:t>
            </a:r>
            <a:r>
              <a:rPr sz="1200" b="0" spc="16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con</a:t>
            </a:r>
            <a:r>
              <a:rPr sz="1200" b="0" spc="17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sistemas</a:t>
            </a:r>
            <a:r>
              <a:rPr sz="1200" b="0" spc="16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externos</a:t>
            </a:r>
            <a:r>
              <a:rPr sz="1200" b="0" spc="17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6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planificación</a:t>
            </a:r>
            <a:r>
              <a:rPr sz="1200" b="0" spc="17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50" dirty="0">
                <a:solidFill>
                  <a:srgbClr val="647586"/>
                </a:solidFill>
                <a:latin typeface="Poppins Light"/>
                <a:cs typeface="Poppins Light"/>
              </a:rPr>
              <a:t>y</a:t>
            </a:r>
            <a:endParaRPr sz="1200">
              <a:latin typeface="Poppins Light"/>
              <a:cs typeface="Poppins Ligh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987800" y="5088793"/>
            <a:ext cx="5415915" cy="1351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>
              <a:lnSpc>
                <a:spcPct val="100000"/>
              </a:lnSpc>
              <a:spcBef>
                <a:spcPts val="100"/>
              </a:spcBef>
            </a:pP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gestión</a:t>
            </a:r>
            <a:r>
              <a:rPr sz="12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10" dirty="0">
                <a:solidFill>
                  <a:srgbClr val="647586"/>
                </a:solidFill>
                <a:latin typeface="Poppins Light"/>
                <a:cs typeface="Poppins Light"/>
              </a:rPr>
              <a:t>emergencias.</a:t>
            </a:r>
            <a:endParaRPr sz="1200">
              <a:latin typeface="Poppins Light"/>
              <a:cs typeface="Poppins Light"/>
            </a:endParaRPr>
          </a:p>
          <a:p>
            <a:pPr marL="127000" marR="5080" indent="-114300">
              <a:lnSpc>
                <a:spcPct val="104200"/>
              </a:lnSpc>
              <a:buChar char="-"/>
              <a:tabLst>
                <a:tab pos="127000" algn="l"/>
              </a:tabLst>
            </a:pP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8:</a:t>
            </a:r>
            <a:r>
              <a:rPr sz="1200" b="0" spc="12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Evaluación</a:t>
            </a:r>
            <a:r>
              <a:rPr sz="1200" b="0" spc="13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3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eventos</a:t>
            </a:r>
            <a:r>
              <a:rPr sz="1200" b="0" spc="13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probables</a:t>
            </a:r>
            <a:r>
              <a:rPr sz="1200" b="0" spc="13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3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robo</a:t>
            </a:r>
            <a:r>
              <a:rPr sz="1200" b="0" spc="13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3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vehículos</a:t>
            </a:r>
            <a:r>
              <a:rPr sz="1200" b="0" spc="13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o</a:t>
            </a:r>
            <a:r>
              <a:rPr sz="1200" b="0" spc="13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robo</a:t>
            </a:r>
            <a:r>
              <a:rPr sz="1200" b="0" spc="13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25" dirty="0">
                <a:solidFill>
                  <a:srgbClr val="647586"/>
                </a:solidFill>
                <a:latin typeface="Poppins Light"/>
                <a:cs typeface="Poppins Light"/>
              </a:rPr>
              <a:t>en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naves</a:t>
            </a:r>
            <a:r>
              <a:rPr sz="1200" b="0" spc="13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10" dirty="0">
                <a:solidFill>
                  <a:srgbClr val="647586"/>
                </a:solidFill>
                <a:latin typeface="Poppins Light"/>
                <a:cs typeface="Poppins Light"/>
              </a:rPr>
              <a:t>industriales.</a:t>
            </a:r>
            <a:endParaRPr sz="1200">
              <a:latin typeface="Poppins Light"/>
              <a:cs typeface="Poppins Light"/>
            </a:endParaRPr>
          </a:p>
          <a:p>
            <a:pPr marL="127000" marR="149225" indent="-114300">
              <a:lnSpc>
                <a:spcPct val="104200"/>
              </a:lnSpc>
              <a:buChar char="-"/>
              <a:tabLst>
                <a:tab pos="127000" algn="l"/>
              </a:tabLst>
            </a:pP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9:</a:t>
            </a:r>
            <a:r>
              <a:rPr sz="1200" b="0" spc="18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Análisis</a:t>
            </a:r>
            <a:r>
              <a:rPr sz="1200" b="0" spc="18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avanzado</a:t>
            </a:r>
            <a:r>
              <a:rPr sz="1200" b="0" spc="18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8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imágenes</a:t>
            </a:r>
            <a:r>
              <a:rPr sz="1200" b="0" spc="18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termográficas</a:t>
            </a:r>
            <a:r>
              <a:rPr sz="1200" b="0" spc="18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8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incendios</a:t>
            </a:r>
            <a:r>
              <a:rPr sz="1200" b="0" spc="18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25" dirty="0">
                <a:solidFill>
                  <a:srgbClr val="647586"/>
                </a:solidFill>
                <a:latin typeface="Poppins Light"/>
                <a:cs typeface="Poppins Light"/>
              </a:rPr>
              <a:t>en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tiempo</a:t>
            </a:r>
            <a:r>
              <a:rPr sz="1200" b="0" spc="13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real</a:t>
            </a:r>
            <a:r>
              <a:rPr sz="1200" b="0" spc="13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e</a:t>
            </a:r>
            <a:r>
              <a:rPr sz="1200" b="0" spc="13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integración</a:t>
            </a:r>
            <a:r>
              <a:rPr sz="1200" b="0" spc="13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en</a:t>
            </a:r>
            <a:r>
              <a:rPr sz="1200" b="0" spc="13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el</a:t>
            </a:r>
            <a:r>
              <a:rPr sz="1200" b="0" spc="13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sistema</a:t>
            </a:r>
            <a:r>
              <a:rPr sz="1200" b="0" spc="13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3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10" dirty="0">
                <a:solidFill>
                  <a:srgbClr val="647586"/>
                </a:solidFill>
                <a:latin typeface="Poppins Light"/>
                <a:cs typeface="Poppins Light"/>
              </a:rPr>
              <a:t>inteligencia.</a:t>
            </a:r>
            <a:endParaRPr sz="1200">
              <a:latin typeface="Poppins Light"/>
              <a:cs typeface="Poppins Light"/>
            </a:endParaRPr>
          </a:p>
          <a:p>
            <a:pPr marL="127000" marR="360045" indent="-114300">
              <a:lnSpc>
                <a:spcPct val="104200"/>
              </a:lnSpc>
              <a:buChar char="-"/>
              <a:tabLst>
                <a:tab pos="127000" algn="l"/>
              </a:tabLst>
            </a:pP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10:</a:t>
            </a:r>
            <a:r>
              <a:rPr sz="1200" b="0" spc="15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Análisis</a:t>
            </a:r>
            <a:r>
              <a:rPr sz="1200" b="0" spc="17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avanzado</a:t>
            </a:r>
            <a:r>
              <a:rPr sz="1200" b="0" spc="17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y</a:t>
            </a:r>
            <a:r>
              <a:rPr sz="1200" b="0" spc="17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geolocalizado</a:t>
            </a:r>
            <a:r>
              <a:rPr sz="1200" b="0" spc="17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200" b="0" spc="17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eventos</a:t>
            </a:r>
            <a:r>
              <a:rPr sz="1200" b="0" spc="17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detectados</a:t>
            </a:r>
            <a:r>
              <a:rPr sz="1200" b="0" spc="17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50" dirty="0">
                <a:solidFill>
                  <a:srgbClr val="647586"/>
                </a:solidFill>
                <a:latin typeface="Poppins Light"/>
                <a:cs typeface="Poppins Light"/>
              </a:rPr>
              <a:t>a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través</a:t>
            </a:r>
            <a:r>
              <a:rPr sz="12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del</a:t>
            </a:r>
            <a:r>
              <a:rPr sz="12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dirty="0">
                <a:solidFill>
                  <a:srgbClr val="647586"/>
                </a:solidFill>
                <a:latin typeface="Poppins Light"/>
                <a:cs typeface="Poppins Light"/>
              </a:rPr>
              <a:t>micrófono</a:t>
            </a:r>
            <a:r>
              <a:rPr sz="12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200" b="0" spc="-10" dirty="0">
                <a:solidFill>
                  <a:srgbClr val="647586"/>
                </a:solidFill>
                <a:latin typeface="Poppins Light"/>
                <a:cs typeface="Poppins Light"/>
              </a:rPr>
              <a:t>omnidireccional.</a:t>
            </a:r>
            <a:endParaRPr sz="1200">
              <a:latin typeface="Poppins Light"/>
              <a:cs typeface="Poppins Ligh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446834" y="1819337"/>
            <a:ext cx="24130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25" dirty="0">
                <a:solidFill>
                  <a:srgbClr val="4B4F6A"/>
                </a:solidFill>
                <a:latin typeface="Poppins ExtraBold"/>
                <a:cs typeface="Poppins ExtraBold"/>
              </a:rPr>
              <a:t>1/</a:t>
            </a:r>
            <a:endParaRPr sz="2200">
              <a:latin typeface="Poppins ExtraBold"/>
              <a:cs typeface="Poppins ExtraBold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446834" y="2243466"/>
            <a:ext cx="297815" cy="1041400"/>
          </a:xfrm>
          <a:prstGeom prst="rect">
            <a:avLst/>
          </a:prstGeom>
        </p:spPr>
        <p:txBody>
          <a:bodyPr vert="horz" wrap="square" lIns="0" tIns="1854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60"/>
              </a:spcBef>
            </a:pPr>
            <a:r>
              <a:rPr sz="2200" b="1" spc="-25" dirty="0">
                <a:solidFill>
                  <a:srgbClr val="4B4F6A"/>
                </a:solidFill>
                <a:latin typeface="Poppins ExtraBold"/>
                <a:cs typeface="Poppins ExtraBold"/>
              </a:rPr>
              <a:t>2/</a:t>
            </a:r>
            <a:endParaRPr sz="2200">
              <a:latin typeface="Poppins ExtraBold"/>
              <a:cs typeface="Poppins ExtraBold"/>
            </a:endParaRPr>
          </a:p>
          <a:p>
            <a:pPr marL="12700">
              <a:lnSpc>
                <a:spcPct val="100000"/>
              </a:lnSpc>
              <a:spcBef>
                <a:spcPts val="1360"/>
              </a:spcBef>
            </a:pPr>
            <a:r>
              <a:rPr sz="2200" b="1" spc="-50" dirty="0">
                <a:solidFill>
                  <a:srgbClr val="4B4F6A"/>
                </a:solidFill>
                <a:latin typeface="Poppins ExtraBold"/>
                <a:cs typeface="Poppins ExtraBold"/>
              </a:rPr>
              <a:t>3/</a:t>
            </a:r>
            <a:endParaRPr sz="2200">
              <a:latin typeface="Poppins ExtraBold"/>
              <a:cs typeface="Poppins Extra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67100" y="1168399"/>
            <a:ext cx="8509000" cy="4711700"/>
          </a:xfrm>
          <a:custGeom>
            <a:avLst/>
            <a:gdLst/>
            <a:ahLst/>
            <a:cxnLst/>
            <a:rect l="l" t="t" r="r" b="b"/>
            <a:pathLst>
              <a:path w="8509000" h="4711700">
                <a:moveTo>
                  <a:pt x="8509000" y="0"/>
                </a:moveTo>
                <a:lnTo>
                  <a:pt x="0" y="0"/>
                </a:lnTo>
                <a:lnTo>
                  <a:pt x="0" y="3429000"/>
                </a:lnTo>
                <a:lnTo>
                  <a:pt x="152400" y="3429000"/>
                </a:lnTo>
                <a:lnTo>
                  <a:pt x="152400" y="4711700"/>
                </a:lnTo>
                <a:lnTo>
                  <a:pt x="5753100" y="4711700"/>
                </a:lnTo>
                <a:lnTo>
                  <a:pt x="5753100" y="3429000"/>
                </a:lnTo>
                <a:lnTo>
                  <a:pt x="5943600" y="3429000"/>
                </a:lnTo>
                <a:lnTo>
                  <a:pt x="5943600" y="4711700"/>
                </a:lnTo>
                <a:lnTo>
                  <a:pt x="8293100" y="4711700"/>
                </a:lnTo>
                <a:lnTo>
                  <a:pt x="8293100" y="3429000"/>
                </a:lnTo>
                <a:lnTo>
                  <a:pt x="8509000" y="3429000"/>
                </a:lnTo>
                <a:lnTo>
                  <a:pt x="8509000" y="0"/>
                </a:lnTo>
                <a:close/>
              </a:path>
            </a:pathLst>
          </a:custGeom>
          <a:solidFill>
            <a:srgbClr val="4B4F6A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3054" y="0"/>
            <a:ext cx="3368675" cy="6858000"/>
            <a:chOff x="-3054" y="0"/>
            <a:chExt cx="3368675" cy="6858000"/>
          </a:xfrm>
        </p:grpSpPr>
        <p:sp>
          <p:nvSpPr>
            <p:cNvPr id="4" name="object 4"/>
            <p:cNvSpPr/>
            <p:nvPr/>
          </p:nvSpPr>
          <p:spPr>
            <a:xfrm>
              <a:off x="1346199" y="2336800"/>
              <a:ext cx="2019300" cy="2247900"/>
            </a:xfrm>
            <a:custGeom>
              <a:avLst/>
              <a:gdLst/>
              <a:ahLst/>
              <a:cxnLst/>
              <a:rect l="l" t="t" r="r" b="b"/>
              <a:pathLst>
                <a:path w="2019300" h="2247900">
                  <a:moveTo>
                    <a:pt x="2019300" y="0"/>
                  </a:moveTo>
                  <a:lnTo>
                    <a:pt x="0" y="0"/>
                  </a:lnTo>
                  <a:lnTo>
                    <a:pt x="0" y="2247900"/>
                  </a:lnTo>
                  <a:lnTo>
                    <a:pt x="2019300" y="2247900"/>
                  </a:lnTo>
                  <a:lnTo>
                    <a:pt x="2019300" y="0"/>
                  </a:lnTo>
                  <a:close/>
                </a:path>
              </a:pathLst>
            </a:custGeom>
            <a:solidFill>
              <a:srgbClr val="4B4F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997200" cy="68580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412" y="3500767"/>
              <a:ext cx="80111" cy="7890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599" y="3500767"/>
              <a:ext cx="80111" cy="7890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048" y="3500767"/>
              <a:ext cx="80098" cy="7890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223" y="3500767"/>
              <a:ext cx="80111" cy="7890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686" y="3500767"/>
              <a:ext cx="80111" cy="7890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873" y="3500767"/>
              <a:ext cx="80098" cy="7890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498" y="3500767"/>
              <a:ext cx="80111" cy="7890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311" y="3500767"/>
              <a:ext cx="80111" cy="7890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61" y="3500767"/>
              <a:ext cx="80098" cy="7890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136" y="3500767"/>
              <a:ext cx="80111" cy="78905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0" y="3535362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80" h="9525">
                  <a:moveTo>
                    <a:pt x="4889" y="0"/>
                  </a:moveTo>
                  <a:lnTo>
                    <a:pt x="0" y="0"/>
                  </a:lnTo>
                  <a:lnTo>
                    <a:pt x="0" y="9499"/>
                  </a:lnTo>
                  <a:lnTo>
                    <a:pt x="4889" y="9499"/>
                  </a:lnTo>
                  <a:lnTo>
                    <a:pt x="4889" y="0"/>
                  </a:lnTo>
                  <a:close/>
                </a:path>
              </a:pathLst>
            </a:custGeom>
            <a:solidFill>
              <a:srgbClr val="FF4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599" y="3349757"/>
              <a:ext cx="80111" cy="7890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412" y="3349757"/>
              <a:ext cx="80111" cy="7890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223" y="3349757"/>
              <a:ext cx="80111" cy="7890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873" y="3349757"/>
              <a:ext cx="80098" cy="7890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048" y="3349757"/>
              <a:ext cx="80098" cy="7890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686" y="3349757"/>
              <a:ext cx="80111" cy="7890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498" y="3349757"/>
              <a:ext cx="80111" cy="7890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311" y="3349757"/>
              <a:ext cx="80111" cy="7890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136" y="3349757"/>
              <a:ext cx="80111" cy="7890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61" y="3349757"/>
              <a:ext cx="80098" cy="78905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0" y="3384359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80" h="9525">
                  <a:moveTo>
                    <a:pt x="4889" y="0"/>
                  </a:moveTo>
                  <a:lnTo>
                    <a:pt x="0" y="0"/>
                  </a:lnTo>
                  <a:lnTo>
                    <a:pt x="0" y="9499"/>
                  </a:lnTo>
                  <a:lnTo>
                    <a:pt x="4889" y="9499"/>
                  </a:lnTo>
                  <a:lnTo>
                    <a:pt x="4889" y="0"/>
                  </a:lnTo>
                  <a:close/>
                </a:path>
              </a:pathLst>
            </a:custGeom>
            <a:solidFill>
              <a:srgbClr val="FF4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599" y="3198746"/>
              <a:ext cx="80111" cy="7890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412" y="3198746"/>
              <a:ext cx="80111" cy="7890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223" y="3198746"/>
              <a:ext cx="80111" cy="7890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048" y="3198746"/>
              <a:ext cx="80098" cy="789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873" y="3198746"/>
              <a:ext cx="80098" cy="7890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686" y="3198746"/>
              <a:ext cx="80111" cy="7890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498" y="3198746"/>
              <a:ext cx="80111" cy="7890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311" y="3198746"/>
              <a:ext cx="80111" cy="7890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61" y="3198746"/>
              <a:ext cx="80098" cy="7890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136" y="3198746"/>
              <a:ext cx="80111" cy="78905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0" y="3233343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80" h="9525">
                  <a:moveTo>
                    <a:pt x="4889" y="0"/>
                  </a:moveTo>
                  <a:lnTo>
                    <a:pt x="0" y="0"/>
                  </a:lnTo>
                  <a:lnTo>
                    <a:pt x="0" y="9512"/>
                  </a:lnTo>
                  <a:lnTo>
                    <a:pt x="4889" y="9512"/>
                  </a:lnTo>
                  <a:lnTo>
                    <a:pt x="4889" y="0"/>
                  </a:lnTo>
                  <a:close/>
                </a:path>
              </a:pathLst>
            </a:custGeom>
            <a:solidFill>
              <a:srgbClr val="FF4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599" y="3047734"/>
              <a:ext cx="80111" cy="7890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412" y="3047734"/>
              <a:ext cx="80111" cy="7890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0223" y="3047734"/>
              <a:ext cx="80111" cy="7890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048" y="3047734"/>
              <a:ext cx="80098" cy="7890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3873" y="3047734"/>
              <a:ext cx="80098" cy="7890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0686" y="3047734"/>
              <a:ext cx="80111" cy="7890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498" y="3047734"/>
              <a:ext cx="80111" cy="7890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311" y="3047734"/>
              <a:ext cx="80111" cy="78905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136" y="3047734"/>
              <a:ext cx="80111" cy="7890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961" y="3047734"/>
              <a:ext cx="80098" cy="78905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0" y="3082328"/>
              <a:ext cx="5080" cy="9525"/>
            </a:xfrm>
            <a:custGeom>
              <a:avLst/>
              <a:gdLst/>
              <a:ahLst/>
              <a:cxnLst/>
              <a:rect l="l" t="t" r="r" b="b"/>
              <a:pathLst>
                <a:path w="5080" h="9525">
                  <a:moveTo>
                    <a:pt x="4889" y="0"/>
                  </a:moveTo>
                  <a:lnTo>
                    <a:pt x="0" y="0"/>
                  </a:lnTo>
                  <a:lnTo>
                    <a:pt x="0" y="9512"/>
                  </a:lnTo>
                  <a:lnTo>
                    <a:pt x="4889" y="9512"/>
                  </a:lnTo>
                  <a:lnTo>
                    <a:pt x="4889" y="0"/>
                  </a:lnTo>
                  <a:close/>
                </a:path>
              </a:pathLst>
            </a:custGeom>
            <a:solidFill>
              <a:srgbClr val="FF4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0" y="2373221"/>
              <a:ext cx="1353820" cy="1874520"/>
            </a:xfrm>
            <a:custGeom>
              <a:avLst/>
              <a:gdLst/>
              <a:ahLst/>
              <a:cxnLst/>
              <a:rect l="l" t="t" r="r" b="b"/>
              <a:pathLst>
                <a:path w="1353820" h="1874520">
                  <a:moveTo>
                    <a:pt x="416485" y="1874024"/>
                  </a:moveTo>
                  <a:lnTo>
                    <a:pt x="368266" y="1872805"/>
                  </a:lnTo>
                  <a:lnTo>
                    <a:pt x="320680" y="1869186"/>
                  </a:lnTo>
                  <a:lnTo>
                    <a:pt x="273786" y="1863228"/>
                  </a:lnTo>
                  <a:lnTo>
                    <a:pt x="227643" y="1854987"/>
                  </a:lnTo>
                  <a:lnTo>
                    <a:pt x="182310" y="1844524"/>
                  </a:lnTo>
                  <a:lnTo>
                    <a:pt x="137844" y="1831898"/>
                  </a:lnTo>
                  <a:lnTo>
                    <a:pt x="94307" y="1817166"/>
                  </a:lnTo>
                  <a:lnTo>
                    <a:pt x="51755" y="1800388"/>
                  </a:lnTo>
                  <a:lnTo>
                    <a:pt x="10249" y="1781624"/>
                  </a:lnTo>
                  <a:lnTo>
                    <a:pt x="0" y="1776374"/>
                  </a:lnTo>
                </a:path>
                <a:path w="1353820" h="1874520">
                  <a:moveTo>
                    <a:pt x="0" y="97647"/>
                  </a:moveTo>
                  <a:lnTo>
                    <a:pt x="51755" y="73633"/>
                  </a:lnTo>
                  <a:lnTo>
                    <a:pt x="94307" y="56856"/>
                  </a:lnTo>
                  <a:lnTo>
                    <a:pt x="137844" y="42125"/>
                  </a:lnTo>
                  <a:lnTo>
                    <a:pt x="182310" y="29499"/>
                  </a:lnTo>
                  <a:lnTo>
                    <a:pt x="227643" y="19036"/>
                  </a:lnTo>
                  <a:lnTo>
                    <a:pt x="273786" y="10796"/>
                  </a:lnTo>
                  <a:lnTo>
                    <a:pt x="320680" y="4837"/>
                  </a:lnTo>
                  <a:lnTo>
                    <a:pt x="368266" y="1219"/>
                  </a:lnTo>
                  <a:lnTo>
                    <a:pt x="416485" y="0"/>
                  </a:lnTo>
                  <a:lnTo>
                    <a:pt x="464703" y="1219"/>
                  </a:lnTo>
                  <a:lnTo>
                    <a:pt x="512289" y="4837"/>
                  </a:lnTo>
                  <a:lnTo>
                    <a:pt x="559183" y="10796"/>
                  </a:lnTo>
                  <a:lnTo>
                    <a:pt x="605326" y="19036"/>
                  </a:lnTo>
                  <a:lnTo>
                    <a:pt x="650660" y="29499"/>
                  </a:lnTo>
                  <a:lnTo>
                    <a:pt x="695125" y="42125"/>
                  </a:lnTo>
                  <a:lnTo>
                    <a:pt x="738662" y="56856"/>
                  </a:lnTo>
                  <a:lnTo>
                    <a:pt x="781214" y="73633"/>
                  </a:lnTo>
                  <a:lnTo>
                    <a:pt x="822720" y="92398"/>
                  </a:lnTo>
                  <a:lnTo>
                    <a:pt x="863123" y="113090"/>
                  </a:lnTo>
                  <a:lnTo>
                    <a:pt x="902362" y="135652"/>
                  </a:lnTo>
                  <a:lnTo>
                    <a:pt x="940380" y="160024"/>
                  </a:lnTo>
                  <a:lnTo>
                    <a:pt x="977117" y="186148"/>
                  </a:lnTo>
                  <a:lnTo>
                    <a:pt x="1012515" y="213964"/>
                  </a:lnTo>
                  <a:lnTo>
                    <a:pt x="1046514" y="243415"/>
                  </a:lnTo>
                  <a:lnTo>
                    <a:pt x="1079056" y="274440"/>
                  </a:lnTo>
                  <a:lnTo>
                    <a:pt x="1110082" y="306982"/>
                  </a:lnTo>
                  <a:lnTo>
                    <a:pt x="1139533" y="340980"/>
                  </a:lnTo>
                  <a:lnTo>
                    <a:pt x="1167350" y="376378"/>
                  </a:lnTo>
                  <a:lnTo>
                    <a:pt x="1193475" y="413114"/>
                  </a:lnTo>
                  <a:lnTo>
                    <a:pt x="1217848" y="451131"/>
                  </a:lnTo>
                  <a:lnTo>
                    <a:pt x="1240410" y="490370"/>
                  </a:lnTo>
                  <a:lnTo>
                    <a:pt x="1261103" y="530772"/>
                  </a:lnTo>
                  <a:lnTo>
                    <a:pt x="1279868" y="572278"/>
                  </a:lnTo>
                  <a:lnTo>
                    <a:pt x="1296645" y="614829"/>
                  </a:lnTo>
                  <a:lnTo>
                    <a:pt x="1311377" y="658367"/>
                  </a:lnTo>
                  <a:lnTo>
                    <a:pt x="1324003" y="702831"/>
                  </a:lnTo>
                  <a:lnTo>
                    <a:pt x="1334466" y="748165"/>
                  </a:lnTo>
                  <a:lnTo>
                    <a:pt x="1342707" y="794307"/>
                  </a:lnTo>
                  <a:lnTo>
                    <a:pt x="1348666" y="841201"/>
                  </a:lnTo>
                  <a:lnTo>
                    <a:pt x="1352284" y="888787"/>
                  </a:lnTo>
                  <a:lnTo>
                    <a:pt x="1353503" y="937006"/>
                  </a:lnTo>
                  <a:lnTo>
                    <a:pt x="1352284" y="985224"/>
                  </a:lnTo>
                  <a:lnTo>
                    <a:pt x="1348666" y="1032810"/>
                  </a:lnTo>
                  <a:lnTo>
                    <a:pt x="1342707" y="1079704"/>
                  </a:lnTo>
                  <a:lnTo>
                    <a:pt x="1334466" y="1125847"/>
                  </a:lnTo>
                  <a:lnTo>
                    <a:pt x="1324003" y="1171181"/>
                  </a:lnTo>
                  <a:lnTo>
                    <a:pt x="1311377" y="1215646"/>
                  </a:lnTo>
                  <a:lnTo>
                    <a:pt x="1296645" y="1259183"/>
                  </a:lnTo>
                  <a:lnTo>
                    <a:pt x="1279868" y="1301735"/>
                  </a:lnTo>
                  <a:lnTo>
                    <a:pt x="1261103" y="1343241"/>
                  </a:lnTo>
                  <a:lnTo>
                    <a:pt x="1240410" y="1383644"/>
                  </a:lnTo>
                  <a:lnTo>
                    <a:pt x="1217848" y="1422883"/>
                  </a:lnTo>
                  <a:lnTo>
                    <a:pt x="1193475" y="1460901"/>
                  </a:lnTo>
                  <a:lnTo>
                    <a:pt x="1167350" y="1497638"/>
                  </a:lnTo>
                  <a:lnTo>
                    <a:pt x="1139533" y="1533036"/>
                  </a:lnTo>
                  <a:lnTo>
                    <a:pt x="1110082" y="1567035"/>
                  </a:lnTo>
                  <a:lnTo>
                    <a:pt x="1079056" y="1599577"/>
                  </a:lnTo>
                  <a:lnTo>
                    <a:pt x="1046514" y="1630603"/>
                  </a:lnTo>
                  <a:lnTo>
                    <a:pt x="1012515" y="1660054"/>
                  </a:lnTo>
                  <a:lnTo>
                    <a:pt x="977117" y="1687871"/>
                  </a:lnTo>
                  <a:lnTo>
                    <a:pt x="940380" y="1713996"/>
                  </a:lnTo>
                  <a:lnTo>
                    <a:pt x="902362" y="1738368"/>
                  </a:lnTo>
                  <a:lnTo>
                    <a:pt x="863123" y="1760931"/>
                  </a:lnTo>
                  <a:lnTo>
                    <a:pt x="822720" y="1781624"/>
                  </a:lnTo>
                  <a:lnTo>
                    <a:pt x="781214" y="1800388"/>
                  </a:lnTo>
                  <a:lnTo>
                    <a:pt x="738662" y="1817166"/>
                  </a:lnTo>
                  <a:lnTo>
                    <a:pt x="695125" y="1831898"/>
                  </a:lnTo>
                  <a:lnTo>
                    <a:pt x="650660" y="1844524"/>
                  </a:lnTo>
                  <a:lnTo>
                    <a:pt x="605326" y="1854987"/>
                  </a:lnTo>
                  <a:lnTo>
                    <a:pt x="559183" y="1863228"/>
                  </a:lnTo>
                  <a:lnTo>
                    <a:pt x="512289" y="1869186"/>
                  </a:lnTo>
                  <a:lnTo>
                    <a:pt x="464703" y="1872805"/>
                  </a:lnTo>
                  <a:lnTo>
                    <a:pt x="416485" y="1874024"/>
                  </a:lnTo>
                </a:path>
              </a:pathLst>
            </a:custGeom>
            <a:ln w="6108">
              <a:solidFill>
                <a:srgbClr val="FF4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2400">
              <a:latin typeface="Times New Roman"/>
              <a:cs typeface="Times New Roman"/>
            </a:endParaRPr>
          </a:p>
          <a:p>
            <a:pPr marL="578485" marR="736600" indent="-228600">
              <a:lnSpc>
                <a:spcPts val="1400"/>
              </a:lnSpc>
              <a:spcBef>
                <a:spcPts val="5"/>
              </a:spcBef>
              <a:buChar char="-"/>
              <a:tabLst>
                <a:tab pos="578485" algn="l"/>
                <a:tab pos="579120" algn="l"/>
              </a:tabLst>
            </a:pPr>
            <a:r>
              <a:rPr dirty="0"/>
              <a:t>Puesta</a:t>
            </a:r>
            <a:r>
              <a:rPr spc="160" dirty="0"/>
              <a:t> </a:t>
            </a:r>
            <a:r>
              <a:rPr dirty="0"/>
              <a:t>en</a:t>
            </a:r>
            <a:r>
              <a:rPr spc="170" dirty="0"/>
              <a:t> </a:t>
            </a:r>
            <a:r>
              <a:rPr dirty="0"/>
              <a:t>valor</a:t>
            </a:r>
            <a:r>
              <a:rPr spc="175" dirty="0"/>
              <a:t> </a:t>
            </a:r>
            <a:r>
              <a:rPr dirty="0"/>
              <a:t>las</a:t>
            </a:r>
            <a:r>
              <a:rPr spc="170" dirty="0"/>
              <a:t> </a:t>
            </a:r>
            <a:r>
              <a:rPr dirty="0"/>
              <a:t>potencialidades</a:t>
            </a:r>
            <a:r>
              <a:rPr spc="175" dirty="0"/>
              <a:t> </a:t>
            </a:r>
            <a:r>
              <a:rPr dirty="0"/>
              <a:t>del</a:t>
            </a:r>
            <a:r>
              <a:rPr spc="170" dirty="0"/>
              <a:t> </a:t>
            </a:r>
            <a:r>
              <a:rPr dirty="0"/>
              <a:t>municipio</a:t>
            </a:r>
            <a:r>
              <a:rPr spc="170" dirty="0"/>
              <a:t> </a:t>
            </a:r>
            <a:r>
              <a:rPr dirty="0"/>
              <a:t>como</a:t>
            </a:r>
            <a:r>
              <a:rPr spc="175" dirty="0"/>
              <a:t> </a:t>
            </a:r>
            <a:r>
              <a:rPr dirty="0"/>
              <a:t>destino</a:t>
            </a:r>
            <a:r>
              <a:rPr spc="170" dirty="0"/>
              <a:t> </a:t>
            </a:r>
            <a:r>
              <a:rPr dirty="0"/>
              <a:t>turístico,</a:t>
            </a:r>
            <a:r>
              <a:rPr spc="175" dirty="0"/>
              <a:t> </a:t>
            </a:r>
            <a:r>
              <a:rPr dirty="0"/>
              <a:t>así</a:t>
            </a:r>
            <a:r>
              <a:rPr spc="170" dirty="0"/>
              <a:t> </a:t>
            </a:r>
            <a:r>
              <a:rPr dirty="0"/>
              <a:t>como</a:t>
            </a:r>
            <a:r>
              <a:rPr spc="175" dirty="0"/>
              <a:t> </a:t>
            </a:r>
            <a:r>
              <a:rPr spc="-10" dirty="0"/>
              <a:t>obtener </a:t>
            </a:r>
            <a:r>
              <a:rPr dirty="0"/>
              <a:t>datos</a:t>
            </a:r>
            <a:r>
              <a:rPr spc="140" dirty="0"/>
              <a:t> </a:t>
            </a:r>
            <a:r>
              <a:rPr dirty="0"/>
              <a:t>relevantes</a:t>
            </a:r>
            <a:r>
              <a:rPr spc="145" dirty="0"/>
              <a:t> </a:t>
            </a:r>
            <a:r>
              <a:rPr dirty="0"/>
              <a:t>sobre</a:t>
            </a:r>
            <a:r>
              <a:rPr spc="145" dirty="0"/>
              <a:t> </a:t>
            </a:r>
            <a:r>
              <a:rPr dirty="0"/>
              <a:t>los</a:t>
            </a:r>
            <a:r>
              <a:rPr spc="145" dirty="0"/>
              <a:t> </a:t>
            </a:r>
            <a:r>
              <a:rPr dirty="0"/>
              <a:t>activos</a:t>
            </a:r>
            <a:r>
              <a:rPr spc="140" dirty="0"/>
              <a:t> </a:t>
            </a:r>
            <a:r>
              <a:rPr dirty="0"/>
              <a:t>turísticos</a:t>
            </a:r>
            <a:r>
              <a:rPr spc="145" dirty="0"/>
              <a:t> </a:t>
            </a:r>
            <a:r>
              <a:rPr dirty="0"/>
              <a:t>de</a:t>
            </a:r>
            <a:r>
              <a:rPr spc="145" dirty="0"/>
              <a:t> </a:t>
            </a:r>
            <a:r>
              <a:rPr dirty="0"/>
              <a:t>la</a:t>
            </a:r>
            <a:r>
              <a:rPr spc="145" dirty="0"/>
              <a:t> </a:t>
            </a:r>
            <a:r>
              <a:rPr spc="-10" dirty="0"/>
              <a:t>localidad.</a:t>
            </a:r>
          </a:p>
          <a:p>
            <a:pPr marL="578485" indent="-229235">
              <a:lnSpc>
                <a:spcPct val="100000"/>
              </a:lnSpc>
              <a:spcBef>
                <a:spcPts val="1320"/>
              </a:spcBef>
              <a:buChar char="-"/>
              <a:tabLst>
                <a:tab pos="578485" algn="l"/>
                <a:tab pos="579120" algn="l"/>
              </a:tabLst>
            </a:pPr>
            <a:r>
              <a:rPr dirty="0"/>
              <a:t>Reconocimiento</a:t>
            </a:r>
            <a:r>
              <a:rPr spc="175" dirty="0"/>
              <a:t> </a:t>
            </a:r>
            <a:r>
              <a:rPr dirty="0"/>
              <a:t>de</a:t>
            </a:r>
            <a:r>
              <a:rPr spc="180" dirty="0"/>
              <a:t> </a:t>
            </a:r>
            <a:r>
              <a:rPr dirty="0"/>
              <a:t>matrículas</a:t>
            </a:r>
            <a:r>
              <a:rPr spc="180" dirty="0"/>
              <a:t> </a:t>
            </a:r>
            <a:r>
              <a:rPr dirty="0"/>
              <a:t>y</a:t>
            </a:r>
            <a:r>
              <a:rPr spc="180" dirty="0"/>
              <a:t> </a:t>
            </a:r>
            <a:r>
              <a:rPr dirty="0"/>
              <a:t>cálculo</a:t>
            </a:r>
            <a:r>
              <a:rPr spc="180" dirty="0"/>
              <a:t> </a:t>
            </a:r>
            <a:r>
              <a:rPr dirty="0"/>
              <a:t>de</a:t>
            </a:r>
            <a:r>
              <a:rPr spc="180" dirty="0"/>
              <a:t> </a:t>
            </a:r>
            <a:r>
              <a:rPr dirty="0"/>
              <a:t>matriz</a:t>
            </a:r>
            <a:r>
              <a:rPr spc="180" dirty="0"/>
              <a:t> </a:t>
            </a:r>
            <a:r>
              <a:rPr dirty="0"/>
              <a:t>origen-destino</a:t>
            </a:r>
            <a:r>
              <a:rPr spc="180" dirty="0"/>
              <a:t> </a:t>
            </a:r>
            <a:r>
              <a:rPr dirty="0"/>
              <a:t>para</a:t>
            </a:r>
            <a:r>
              <a:rPr spc="180" dirty="0"/>
              <a:t> </a:t>
            </a:r>
            <a:r>
              <a:rPr dirty="0"/>
              <a:t>caracterizar</a:t>
            </a:r>
            <a:r>
              <a:rPr spc="180" dirty="0"/>
              <a:t> </a:t>
            </a:r>
            <a:r>
              <a:rPr dirty="0"/>
              <a:t>el</a:t>
            </a:r>
            <a:r>
              <a:rPr spc="180" dirty="0"/>
              <a:t> </a:t>
            </a:r>
            <a:r>
              <a:rPr spc="-10" dirty="0"/>
              <a:t>trafico.</a:t>
            </a:r>
          </a:p>
          <a:p>
            <a:pPr marL="578485" indent="-229235">
              <a:lnSpc>
                <a:spcPct val="100000"/>
              </a:lnSpc>
              <a:spcBef>
                <a:spcPts val="1360"/>
              </a:spcBef>
              <a:buChar char="-"/>
              <a:tabLst>
                <a:tab pos="578485" algn="l"/>
                <a:tab pos="579120" algn="l"/>
              </a:tabLst>
            </a:pPr>
            <a:r>
              <a:rPr dirty="0"/>
              <a:t>Monitorización</a:t>
            </a:r>
            <a:r>
              <a:rPr spc="155" dirty="0"/>
              <a:t> </a:t>
            </a:r>
            <a:r>
              <a:rPr dirty="0"/>
              <a:t>y</a:t>
            </a:r>
            <a:r>
              <a:rPr spc="160" dirty="0"/>
              <a:t> </a:t>
            </a:r>
            <a:r>
              <a:rPr dirty="0"/>
              <a:t>control</a:t>
            </a:r>
            <a:r>
              <a:rPr spc="160" dirty="0"/>
              <a:t> </a:t>
            </a:r>
            <a:r>
              <a:rPr dirty="0"/>
              <a:t>de</a:t>
            </a:r>
            <a:r>
              <a:rPr spc="160" dirty="0"/>
              <a:t> </a:t>
            </a:r>
            <a:r>
              <a:rPr dirty="0"/>
              <a:t>riesgos</a:t>
            </a:r>
            <a:r>
              <a:rPr spc="160" dirty="0"/>
              <a:t> </a:t>
            </a:r>
            <a:r>
              <a:rPr dirty="0"/>
              <a:t>para</a:t>
            </a:r>
            <a:r>
              <a:rPr spc="160" dirty="0"/>
              <a:t> </a:t>
            </a:r>
            <a:r>
              <a:rPr dirty="0"/>
              <a:t>bienes</a:t>
            </a:r>
            <a:r>
              <a:rPr spc="160" dirty="0"/>
              <a:t> </a:t>
            </a:r>
            <a:r>
              <a:rPr dirty="0"/>
              <a:t>materiales</a:t>
            </a:r>
            <a:r>
              <a:rPr spc="160" dirty="0"/>
              <a:t> </a:t>
            </a:r>
            <a:r>
              <a:rPr dirty="0"/>
              <a:t>y</a:t>
            </a:r>
            <a:r>
              <a:rPr spc="160" dirty="0"/>
              <a:t> </a:t>
            </a:r>
            <a:r>
              <a:rPr spc="-10" dirty="0"/>
              <a:t>personales.</a:t>
            </a:r>
          </a:p>
          <a:p>
            <a:pPr marL="578485" indent="-229235">
              <a:lnSpc>
                <a:spcPct val="100000"/>
              </a:lnSpc>
              <a:spcBef>
                <a:spcPts val="1355"/>
              </a:spcBef>
              <a:buChar char="-"/>
              <a:tabLst>
                <a:tab pos="578485" algn="l"/>
                <a:tab pos="579120" algn="l"/>
              </a:tabLst>
            </a:pPr>
            <a:r>
              <a:rPr dirty="0"/>
              <a:t>La</a:t>
            </a:r>
            <a:r>
              <a:rPr spc="160" dirty="0"/>
              <a:t> </a:t>
            </a:r>
            <a:r>
              <a:rPr dirty="0"/>
              <a:t>protección</a:t>
            </a:r>
            <a:r>
              <a:rPr spc="165" dirty="0"/>
              <a:t> </a:t>
            </a:r>
            <a:r>
              <a:rPr dirty="0"/>
              <a:t>perimetral</a:t>
            </a:r>
            <a:r>
              <a:rPr spc="165" dirty="0"/>
              <a:t> </a:t>
            </a:r>
            <a:r>
              <a:rPr dirty="0"/>
              <a:t>(personas</a:t>
            </a:r>
            <a:r>
              <a:rPr spc="165" dirty="0"/>
              <a:t> </a:t>
            </a:r>
            <a:r>
              <a:rPr dirty="0"/>
              <a:t>y</a:t>
            </a:r>
            <a:r>
              <a:rPr spc="165" dirty="0"/>
              <a:t> </a:t>
            </a:r>
            <a:r>
              <a:rPr spc="-10" dirty="0"/>
              <a:t>vehículos).</a:t>
            </a:r>
          </a:p>
          <a:p>
            <a:pPr marL="578485" indent="-229235">
              <a:lnSpc>
                <a:spcPct val="100000"/>
              </a:lnSpc>
              <a:spcBef>
                <a:spcPts val="1360"/>
              </a:spcBef>
              <a:buChar char="-"/>
              <a:tabLst>
                <a:tab pos="578485" algn="l"/>
                <a:tab pos="579120" algn="l"/>
              </a:tabLst>
            </a:pPr>
            <a:r>
              <a:rPr dirty="0"/>
              <a:t>Detección</a:t>
            </a:r>
            <a:r>
              <a:rPr spc="180" dirty="0"/>
              <a:t> </a:t>
            </a:r>
            <a:r>
              <a:rPr dirty="0"/>
              <a:t>de</a:t>
            </a:r>
            <a:r>
              <a:rPr spc="195" dirty="0"/>
              <a:t> </a:t>
            </a:r>
            <a:r>
              <a:rPr dirty="0"/>
              <a:t>contenedores</a:t>
            </a:r>
            <a:r>
              <a:rPr spc="195" dirty="0"/>
              <a:t> </a:t>
            </a:r>
            <a:r>
              <a:rPr dirty="0"/>
              <a:t>y</a:t>
            </a:r>
            <a:r>
              <a:rPr spc="195" dirty="0"/>
              <a:t> </a:t>
            </a:r>
            <a:r>
              <a:rPr dirty="0"/>
              <a:t>su</a:t>
            </a:r>
            <a:r>
              <a:rPr spc="195" dirty="0"/>
              <a:t> </a:t>
            </a:r>
            <a:r>
              <a:rPr dirty="0"/>
              <a:t>clasificación:</a:t>
            </a:r>
            <a:r>
              <a:rPr spc="190" dirty="0"/>
              <a:t> </a:t>
            </a:r>
            <a:r>
              <a:rPr dirty="0"/>
              <a:t>orgánico,</a:t>
            </a:r>
            <a:r>
              <a:rPr spc="195" dirty="0"/>
              <a:t> </a:t>
            </a:r>
            <a:r>
              <a:rPr dirty="0"/>
              <a:t>papel,</a:t>
            </a:r>
            <a:r>
              <a:rPr spc="195" dirty="0"/>
              <a:t> </a:t>
            </a:r>
            <a:r>
              <a:rPr dirty="0"/>
              <a:t>vidrio,</a:t>
            </a:r>
            <a:r>
              <a:rPr spc="195" dirty="0"/>
              <a:t> </a:t>
            </a:r>
            <a:r>
              <a:rPr dirty="0"/>
              <a:t>envases,</a:t>
            </a:r>
            <a:r>
              <a:rPr spc="195" dirty="0"/>
              <a:t> </a:t>
            </a:r>
            <a:r>
              <a:rPr spc="-10" dirty="0"/>
              <a:t>especiales.</a:t>
            </a:r>
          </a:p>
          <a:p>
            <a:pPr marL="578485" indent="-229235">
              <a:lnSpc>
                <a:spcPct val="100000"/>
              </a:lnSpc>
              <a:spcBef>
                <a:spcPts val="1360"/>
              </a:spcBef>
              <a:buChar char="-"/>
              <a:tabLst>
                <a:tab pos="578485" algn="l"/>
                <a:tab pos="579120" algn="l"/>
              </a:tabLst>
            </a:pPr>
            <a:r>
              <a:rPr dirty="0"/>
              <a:t>Detección</a:t>
            </a:r>
            <a:r>
              <a:rPr spc="160" dirty="0"/>
              <a:t> </a:t>
            </a:r>
            <a:r>
              <a:rPr dirty="0"/>
              <a:t>y</a:t>
            </a:r>
            <a:r>
              <a:rPr spc="175" dirty="0"/>
              <a:t> </a:t>
            </a:r>
            <a:r>
              <a:rPr dirty="0"/>
              <a:t>clasificación</a:t>
            </a:r>
            <a:r>
              <a:rPr spc="175" dirty="0"/>
              <a:t> </a:t>
            </a:r>
            <a:r>
              <a:rPr dirty="0"/>
              <a:t>de</a:t>
            </a:r>
            <a:r>
              <a:rPr spc="170" dirty="0"/>
              <a:t> </a:t>
            </a:r>
            <a:r>
              <a:rPr dirty="0"/>
              <a:t>fenómenos</a:t>
            </a:r>
            <a:r>
              <a:rPr spc="175" dirty="0"/>
              <a:t> </a:t>
            </a:r>
            <a:r>
              <a:rPr dirty="0"/>
              <a:t>y</a:t>
            </a:r>
            <a:r>
              <a:rPr spc="175" dirty="0"/>
              <a:t> </a:t>
            </a:r>
            <a:r>
              <a:rPr dirty="0"/>
              <a:t>riesgos</a:t>
            </a:r>
            <a:r>
              <a:rPr spc="175" dirty="0"/>
              <a:t> </a:t>
            </a:r>
            <a:r>
              <a:rPr spc="-10" dirty="0"/>
              <a:t>atmosféricos.</a:t>
            </a:r>
          </a:p>
          <a:p>
            <a:pPr marL="578485" indent="-229235">
              <a:lnSpc>
                <a:spcPct val="100000"/>
              </a:lnSpc>
              <a:spcBef>
                <a:spcPts val="1360"/>
              </a:spcBef>
              <a:buChar char="-"/>
              <a:tabLst>
                <a:tab pos="578485" algn="l"/>
                <a:tab pos="579120" algn="l"/>
              </a:tabLst>
            </a:pPr>
            <a:r>
              <a:rPr dirty="0"/>
              <a:t>Merodeo</a:t>
            </a:r>
            <a:r>
              <a:rPr spc="135" dirty="0"/>
              <a:t> </a:t>
            </a:r>
            <a:r>
              <a:rPr dirty="0"/>
              <a:t>de</a:t>
            </a:r>
            <a:r>
              <a:rPr spc="140" dirty="0"/>
              <a:t> </a:t>
            </a:r>
            <a:r>
              <a:rPr dirty="0"/>
              <a:t>una</a:t>
            </a:r>
            <a:r>
              <a:rPr spc="140" dirty="0"/>
              <a:t> </a:t>
            </a:r>
            <a:r>
              <a:rPr dirty="0"/>
              <a:t>persona</a:t>
            </a:r>
            <a:r>
              <a:rPr spc="140" dirty="0"/>
              <a:t> </a:t>
            </a:r>
            <a:r>
              <a:rPr dirty="0"/>
              <a:t>alrededor</a:t>
            </a:r>
            <a:r>
              <a:rPr spc="140" dirty="0"/>
              <a:t> </a:t>
            </a:r>
            <a:r>
              <a:rPr dirty="0"/>
              <a:t>de</a:t>
            </a:r>
            <a:r>
              <a:rPr spc="140" dirty="0"/>
              <a:t> </a:t>
            </a:r>
            <a:r>
              <a:rPr dirty="0"/>
              <a:t>un</a:t>
            </a:r>
            <a:r>
              <a:rPr spc="140" dirty="0"/>
              <a:t> </a:t>
            </a:r>
            <a:r>
              <a:rPr dirty="0"/>
              <a:t>área</a:t>
            </a:r>
            <a:r>
              <a:rPr spc="140" dirty="0"/>
              <a:t> </a:t>
            </a:r>
            <a:r>
              <a:rPr dirty="0"/>
              <a:t>de</a:t>
            </a:r>
            <a:r>
              <a:rPr spc="140" dirty="0"/>
              <a:t> </a:t>
            </a:r>
            <a:r>
              <a:rPr spc="-10" dirty="0"/>
              <a:t>interés.</a:t>
            </a:r>
          </a:p>
        </p:txBody>
      </p:sp>
      <p:pic>
        <p:nvPicPr>
          <p:cNvPr id="52" name="object 52"/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0169" y="304165"/>
            <a:ext cx="1289276" cy="355941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8645" y="6408287"/>
            <a:ext cx="420403" cy="220179"/>
          </a:xfrm>
          <a:prstGeom prst="rect">
            <a:avLst/>
          </a:prstGeom>
        </p:spPr>
      </p:pic>
      <p:pic>
        <p:nvPicPr>
          <p:cNvPr id="54" name="object 54"/>
          <p:cNvPicPr/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4151" y="6408287"/>
            <a:ext cx="420403" cy="220179"/>
          </a:xfrm>
          <a:prstGeom prst="rect">
            <a:avLst/>
          </a:prstGeom>
        </p:spPr>
      </p:pic>
      <p:sp>
        <p:nvSpPr>
          <p:cNvPr id="55" name="object 55"/>
          <p:cNvSpPr txBox="1">
            <a:spLocks noGrp="1"/>
          </p:cNvSpPr>
          <p:nvPr>
            <p:ph type="title"/>
          </p:nvPr>
        </p:nvSpPr>
        <p:spPr>
          <a:xfrm>
            <a:off x="3719413" y="364449"/>
            <a:ext cx="385381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30" dirty="0">
                <a:latin typeface="Poppins ExtraBold"/>
                <a:cs typeface="Poppins ExtraBold"/>
              </a:rPr>
              <a:t>Otros</a:t>
            </a:r>
            <a:r>
              <a:rPr sz="3200" b="1" spc="-110" dirty="0">
                <a:latin typeface="Poppins ExtraBold"/>
                <a:cs typeface="Poppins ExtraBold"/>
              </a:rPr>
              <a:t> </a:t>
            </a:r>
            <a:r>
              <a:rPr sz="3200" b="1" spc="-55" dirty="0">
                <a:latin typeface="Poppins ExtraBold"/>
                <a:cs typeface="Poppins ExtraBold"/>
              </a:rPr>
              <a:t>casos</a:t>
            </a:r>
            <a:r>
              <a:rPr sz="3200" b="1" spc="-95" dirty="0">
                <a:latin typeface="Poppins ExtraBold"/>
                <a:cs typeface="Poppins ExtraBold"/>
              </a:rPr>
              <a:t> </a:t>
            </a:r>
            <a:r>
              <a:rPr sz="3200" b="1" dirty="0">
                <a:latin typeface="Poppins ExtraBold"/>
                <a:cs typeface="Poppins ExtraBold"/>
              </a:rPr>
              <a:t>de</a:t>
            </a:r>
            <a:r>
              <a:rPr sz="3200" b="1" spc="-95" dirty="0">
                <a:latin typeface="Poppins ExtraBold"/>
                <a:cs typeface="Poppins ExtraBold"/>
              </a:rPr>
              <a:t> </a:t>
            </a:r>
            <a:r>
              <a:rPr sz="3200" b="1" spc="-25" dirty="0">
                <a:latin typeface="Poppins ExtraBold"/>
                <a:cs typeface="Poppins ExtraBold"/>
              </a:rPr>
              <a:t>uso</a:t>
            </a:r>
            <a:endParaRPr sz="3200">
              <a:latin typeface="Poppins ExtraBold"/>
              <a:cs typeface="Poppins ExtraBold"/>
            </a:endParaRPr>
          </a:p>
        </p:txBody>
      </p:sp>
      <p:pic>
        <p:nvPicPr>
          <p:cNvPr id="56" name="object 5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3746500" y="4305312"/>
            <a:ext cx="2616200" cy="1462422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527800" y="4305300"/>
            <a:ext cx="2590800" cy="1457325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525000" y="4515470"/>
            <a:ext cx="2159000" cy="1253273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525000" y="4089412"/>
            <a:ext cx="2158999" cy="36263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83000" y="2146300"/>
            <a:ext cx="8013700" cy="2552700"/>
          </a:xfrm>
          <a:custGeom>
            <a:avLst/>
            <a:gdLst/>
            <a:ahLst/>
            <a:cxnLst/>
            <a:rect l="l" t="t" r="r" b="b"/>
            <a:pathLst>
              <a:path w="8013700" h="2552700">
                <a:moveTo>
                  <a:pt x="8013700" y="0"/>
                </a:moveTo>
                <a:lnTo>
                  <a:pt x="0" y="0"/>
                </a:lnTo>
                <a:lnTo>
                  <a:pt x="0" y="2552700"/>
                </a:lnTo>
                <a:lnTo>
                  <a:pt x="8013700" y="2552700"/>
                </a:lnTo>
                <a:lnTo>
                  <a:pt x="8013700" y="0"/>
                </a:lnTo>
                <a:close/>
              </a:path>
            </a:pathLst>
          </a:custGeom>
          <a:solidFill>
            <a:srgbClr val="4B4F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08100" y="2146300"/>
            <a:ext cx="2247900" cy="2552700"/>
          </a:xfrm>
          <a:custGeom>
            <a:avLst/>
            <a:gdLst/>
            <a:ahLst/>
            <a:cxnLst/>
            <a:rect l="l" t="t" r="r" b="b"/>
            <a:pathLst>
              <a:path w="2247900" h="2552700">
                <a:moveTo>
                  <a:pt x="2247900" y="0"/>
                </a:moveTo>
                <a:lnTo>
                  <a:pt x="0" y="0"/>
                </a:lnTo>
                <a:lnTo>
                  <a:pt x="0" y="2552700"/>
                </a:lnTo>
                <a:lnTo>
                  <a:pt x="2247900" y="2552700"/>
                </a:lnTo>
                <a:lnTo>
                  <a:pt x="2247900" y="0"/>
                </a:lnTo>
                <a:close/>
              </a:path>
            </a:pathLst>
          </a:custGeom>
          <a:solidFill>
            <a:srgbClr val="4B4F6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683000" y="2146300"/>
            <a:ext cx="8013700" cy="255270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950">
              <a:latin typeface="Times New Roman"/>
              <a:cs typeface="Times New Roman"/>
            </a:endParaRPr>
          </a:p>
          <a:p>
            <a:pPr marL="635000">
              <a:lnSpc>
                <a:spcPct val="100000"/>
              </a:lnSpc>
            </a:pP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Respeto</a:t>
            </a:r>
            <a:r>
              <a:rPr sz="1800" b="0" spc="19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de</a:t>
            </a:r>
            <a:r>
              <a:rPr sz="1800" b="0" spc="19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la</a:t>
            </a:r>
            <a:r>
              <a:rPr sz="1800" b="0" spc="19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privacidad</a:t>
            </a:r>
            <a:r>
              <a:rPr sz="1800" b="0" spc="19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de</a:t>
            </a:r>
            <a:r>
              <a:rPr sz="1800" b="0" spc="19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los</a:t>
            </a:r>
            <a:r>
              <a:rPr sz="1800" b="0" spc="19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usuarios</a:t>
            </a:r>
            <a:r>
              <a:rPr sz="1800" b="0" spc="19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en</a:t>
            </a:r>
            <a:r>
              <a:rPr sz="1800" b="0" spc="19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todo</a:t>
            </a:r>
            <a:r>
              <a:rPr sz="1800" b="0" spc="19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spc="-10" dirty="0">
                <a:solidFill>
                  <a:srgbClr val="FFFFFF"/>
                </a:solidFill>
                <a:latin typeface="Poppins Light"/>
                <a:cs typeface="Poppins Light"/>
              </a:rPr>
              <a:t>momento.</a:t>
            </a:r>
            <a:endParaRPr sz="1800">
              <a:latin typeface="Poppins Light"/>
              <a:cs typeface="Poppins Light"/>
            </a:endParaRPr>
          </a:p>
          <a:p>
            <a:pPr marL="635000" marR="347345">
              <a:lnSpc>
                <a:spcPct val="100000"/>
              </a:lnSpc>
              <a:spcBef>
                <a:spcPts val="2160"/>
              </a:spcBef>
            </a:pP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Unión</a:t>
            </a:r>
            <a:r>
              <a:rPr sz="1800" b="0" spc="16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de</a:t>
            </a:r>
            <a:r>
              <a:rPr sz="1800" b="0" spc="17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características</a:t>
            </a:r>
            <a:r>
              <a:rPr sz="1800" b="0" spc="17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no</a:t>
            </a:r>
            <a:r>
              <a:rPr sz="1800" b="0" spc="17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biométricas</a:t>
            </a:r>
            <a:r>
              <a:rPr sz="1800" b="0" spc="17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como</a:t>
            </a:r>
            <a:r>
              <a:rPr sz="1800" b="0" spc="17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la</a:t>
            </a:r>
            <a:r>
              <a:rPr sz="1800" b="0" spc="17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spc="-10" dirty="0">
                <a:solidFill>
                  <a:srgbClr val="FFFFFF"/>
                </a:solidFill>
                <a:latin typeface="Poppins Light"/>
                <a:cs typeface="Poppins Light"/>
              </a:rPr>
              <a:t>apariencia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física,</a:t>
            </a:r>
            <a:r>
              <a:rPr sz="1800" b="0" spc="21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la</a:t>
            </a:r>
            <a:r>
              <a:rPr sz="1800" b="0" spc="229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vestimenta</a:t>
            </a:r>
            <a:r>
              <a:rPr sz="1800" b="0" spc="22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o</a:t>
            </a:r>
            <a:r>
              <a:rPr sz="1800" b="0" spc="22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los</a:t>
            </a:r>
            <a:r>
              <a:rPr sz="1800" b="0" spc="229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accesorios</a:t>
            </a:r>
            <a:r>
              <a:rPr sz="1800" b="0" spc="229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que</a:t>
            </a:r>
            <a:r>
              <a:rPr sz="1800" b="0" spc="229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pueda</a:t>
            </a:r>
            <a:r>
              <a:rPr sz="1800" b="0" spc="229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spc="-10" dirty="0">
                <a:solidFill>
                  <a:srgbClr val="FFFFFF"/>
                </a:solidFill>
                <a:latin typeface="Poppins Light"/>
                <a:cs typeface="Poppins Light"/>
              </a:rPr>
              <a:t>portar.</a:t>
            </a:r>
            <a:endParaRPr sz="1800">
              <a:latin typeface="Poppins Light"/>
              <a:cs typeface="Poppins Light"/>
            </a:endParaRPr>
          </a:p>
          <a:p>
            <a:pPr marL="635000" marR="348615">
              <a:lnSpc>
                <a:spcPct val="100000"/>
              </a:lnSpc>
              <a:spcBef>
                <a:spcPts val="2160"/>
              </a:spcBef>
            </a:pP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En</a:t>
            </a:r>
            <a:r>
              <a:rPr sz="1800" b="0" spc="10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ningún</a:t>
            </a:r>
            <a:r>
              <a:rPr sz="1800" b="0" spc="10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momento</a:t>
            </a:r>
            <a:r>
              <a:rPr sz="1800" b="0" spc="10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se</a:t>
            </a:r>
            <a:r>
              <a:rPr sz="1800" b="0" spc="11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almacena,</a:t>
            </a:r>
            <a:r>
              <a:rPr sz="1800" b="0" spc="10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ni</a:t>
            </a:r>
            <a:r>
              <a:rPr sz="1800" b="0" spc="10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procesa</a:t>
            </a:r>
            <a:r>
              <a:rPr sz="1800" b="0" spc="10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la</a:t>
            </a:r>
            <a:r>
              <a:rPr sz="1800" b="0" spc="11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spc="-10" dirty="0">
                <a:solidFill>
                  <a:srgbClr val="FFFFFF"/>
                </a:solidFill>
                <a:latin typeface="Poppins Light"/>
                <a:cs typeface="Poppins Light"/>
              </a:rPr>
              <a:t>información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de</a:t>
            </a:r>
            <a:r>
              <a:rPr sz="1800" b="0" spc="229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las</a:t>
            </a:r>
            <a:r>
              <a:rPr sz="1800" b="0" spc="23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características</a:t>
            </a:r>
            <a:r>
              <a:rPr sz="1800" b="0" spc="23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físicas</a:t>
            </a:r>
            <a:r>
              <a:rPr sz="1800" b="0" spc="23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y</a:t>
            </a:r>
            <a:r>
              <a:rPr sz="1800" b="0" spc="229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biológicas</a:t>
            </a:r>
            <a:r>
              <a:rPr sz="1800" b="0" spc="229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de</a:t>
            </a:r>
            <a:r>
              <a:rPr sz="1800" b="0" spc="23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Poppins Light"/>
                <a:cs typeface="Poppins Light"/>
              </a:rPr>
              <a:t>las</a:t>
            </a:r>
            <a:r>
              <a:rPr sz="1800" b="0" spc="23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800" b="0" spc="-10" dirty="0">
                <a:solidFill>
                  <a:srgbClr val="FFFFFF"/>
                </a:solidFill>
                <a:latin typeface="Poppins Light"/>
                <a:cs typeface="Poppins Light"/>
              </a:rPr>
              <a:t>personas.</a:t>
            </a:r>
            <a:endParaRPr sz="1800">
              <a:latin typeface="Poppins Light"/>
              <a:cs typeface="Poppins Ligh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-3054" y="0"/>
            <a:ext cx="4138929" cy="6858000"/>
            <a:chOff x="-3054" y="0"/>
            <a:chExt cx="4138929" cy="68580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0" y="0"/>
              <a:ext cx="2997200" cy="68580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8499" y="3500767"/>
              <a:ext cx="80111" cy="7890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123" y="3500767"/>
              <a:ext cx="80111" cy="7890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312" y="3500767"/>
              <a:ext cx="80111" cy="7890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948" y="3500767"/>
              <a:ext cx="80098" cy="7890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773" y="3500767"/>
              <a:ext cx="80098" cy="7890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586" y="3500767"/>
              <a:ext cx="80111" cy="7890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398" y="3500767"/>
              <a:ext cx="80111" cy="7890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36" y="3500767"/>
              <a:ext cx="80111" cy="7890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211" y="3500767"/>
              <a:ext cx="80111" cy="7890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" y="3500768"/>
              <a:ext cx="69964" cy="7890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8499" y="3349757"/>
              <a:ext cx="80111" cy="7890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123" y="3349757"/>
              <a:ext cx="80111" cy="7890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312" y="3349757"/>
              <a:ext cx="80111" cy="7890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948" y="3349757"/>
              <a:ext cx="80098" cy="7890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586" y="3349757"/>
              <a:ext cx="80111" cy="7890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773" y="3349757"/>
              <a:ext cx="80098" cy="7890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398" y="3349757"/>
              <a:ext cx="80111" cy="7890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211" y="3349757"/>
              <a:ext cx="80111" cy="7890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36" y="3349757"/>
              <a:ext cx="80111" cy="7890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" y="3349755"/>
              <a:ext cx="69964" cy="7890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8499" y="3198746"/>
              <a:ext cx="80111" cy="7890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123" y="3198746"/>
              <a:ext cx="80111" cy="7890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312" y="3198746"/>
              <a:ext cx="80111" cy="7890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948" y="3198746"/>
              <a:ext cx="80098" cy="7890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586" y="3198746"/>
              <a:ext cx="80111" cy="789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773" y="3198746"/>
              <a:ext cx="80098" cy="7890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398" y="3198746"/>
              <a:ext cx="80111" cy="7890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211" y="3198746"/>
              <a:ext cx="80111" cy="7890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36" y="3198746"/>
              <a:ext cx="80111" cy="7890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" y="3198742"/>
              <a:ext cx="69964" cy="7890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8499" y="3047734"/>
              <a:ext cx="80111" cy="7890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312" y="3047734"/>
              <a:ext cx="80111" cy="7890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123" y="3047734"/>
              <a:ext cx="80111" cy="7890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948" y="3047734"/>
              <a:ext cx="80098" cy="7890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773" y="3047734"/>
              <a:ext cx="80098" cy="7890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586" y="3047734"/>
              <a:ext cx="80111" cy="7890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398" y="3047734"/>
              <a:ext cx="80111" cy="7890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211" y="3047734"/>
              <a:ext cx="80111" cy="7890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36" y="3047734"/>
              <a:ext cx="80111" cy="7890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" y="3047729"/>
              <a:ext cx="69964" cy="78917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0" y="2373221"/>
              <a:ext cx="1315720" cy="1874520"/>
            </a:xfrm>
            <a:custGeom>
              <a:avLst/>
              <a:gdLst/>
              <a:ahLst/>
              <a:cxnLst/>
              <a:rect l="l" t="t" r="r" b="b"/>
              <a:pathLst>
                <a:path w="1315720" h="1874520">
                  <a:moveTo>
                    <a:pt x="378385" y="1874024"/>
                  </a:moveTo>
                  <a:lnTo>
                    <a:pt x="330166" y="1872805"/>
                  </a:lnTo>
                  <a:lnTo>
                    <a:pt x="282580" y="1869186"/>
                  </a:lnTo>
                  <a:lnTo>
                    <a:pt x="235686" y="1863228"/>
                  </a:lnTo>
                  <a:lnTo>
                    <a:pt x="189543" y="1854987"/>
                  </a:lnTo>
                  <a:lnTo>
                    <a:pt x="144210" y="1844524"/>
                  </a:lnTo>
                  <a:lnTo>
                    <a:pt x="99744" y="1831898"/>
                  </a:lnTo>
                  <a:lnTo>
                    <a:pt x="56207" y="1817166"/>
                  </a:lnTo>
                  <a:lnTo>
                    <a:pt x="13655" y="1800388"/>
                  </a:lnTo>
                  <a:lnTo>
                    <a:pt x="0" y="1794215"/>
                  </a:lnTo>
                </a:path>
                <a:path w="1315720" h="1874520">
                  <a:moveTo>
                    <a:pt x="0" y="79807"/>
                  </a:moveTo>
                  <a:lnTo>
                    <a:pt x="56207" y="56856"/>
                  </a:lnTo>
                  <a:lnTo>
                    <a:pt x="99744" y="42125"/>
                  </a:lnTo>
                  <a:lnTo>
                    <a:pt x="144210" y="29499"/>
                  </a:lnTo>
                  <a:lnTo>
                    <a:pt x="189543" y="19036"/>
                  </a:lnTo>
                  <a:lnTo>
                    <a:pt x="235686" y="10796"/>
                  </a:lnTo>
                  <a:lnTo>
                    <a:pt x="282580" y="4837"/>
                  </a:lnTo>
                  <a:lnTo>
                    <a:pt x="330166" y="1219"/>
                  </a:lnTo>
                  <a:lnTo>
                    <a:pt x="378385" y="0"/>
                  </a:lnTo>
                  <a:lnTo>
                    <a:pt x="426603" y="1219"/>
                  </a:lnTo>
                  <a:lnTo>
                    <a:pt x="474189" y="4837"/>
                  </a:lnTo>
                  <a:lnTo>
                    <a:pt x="521083" y="10796"/>
                  </a:lnTo>
                  <a:lnTo>
                    <a:pt x="567226" y="19036"/>
                  </a:lnTo>
                  <a:lnTo>
                    <a:pt x="612560" y="29499"/>
                  </a:lnTo>
                  <a:lnTo>
                    <a:pt x="657025" y="42125"/>
                  </a:lnTo>
                  <a:lnTo>
                    <a:pt x="700562" y="56856"/>
                  </a:lnTo>
                  <a:lnTo>
                    <a:pt x="743114" y="73633"/>
                  </a:lnTo>
                  <a:lnTo>
                    <a:pt x="784620" y="92398"/>
                  </a:lnTo>
                  <a:lnTo>
                    <a:pt x="825023" y="113090"/>
                  </a:lnTo>
                  <a:lnTo>
                    <a:pt x="864262" y="135652"/>
                  </a:lnTo>
                  <a:lnTo>
                    <a:pt x="902280" y="160024"/>
                  </a:lnTo>
                  <a:lnTo>
                    <a:pt x="939017" y="186148"/>
                  </a:lnTo>
                  <a:lnTo>
                    <a:pt x="974415" y="213964"/>
                  </a:lnTo>
                  <a:lnTo>
                    <a:pt x="1008414" y="243415"/>
                  </a:lnTo>
                  <a:lnTo>
                    <a:pt x="1040956" y="274440"/>
                  </a:lnTo>
                  <a:lnTo>
                    <a:pt x="1071982" y="306982"/>
                  </a:lnTo>
                  <a:lnTo>
                    <a:pt x="1101433" y="340980"/>
                  </a:lnTo>
                  <a:lnTo>
                    <a:pt x="1129250" y="376378"/>
                  </a:lnTo>
                  <a:lnTo>
                    <a:pt x="1155375" y="413114"/>
                  </a:lnTo>
                  <a:lnTo>
                    <a:pt x="1179748" y="451131"/>
                  </a:lnTo>
                  <a:lnTo>
                    <a:pt x="1202310" y="490370"/>
                  </a:lnTo>
                  <a:lnTo>
                    <a:pt x="1223003" y="530772"/>
                  </a:lnTo>
                  <a:lnTo>
                    <a:pt x="1241767" y="572278"/>
                  </a:lnTo>
                  <a:lnTo>
                    <a:pt x="1258545" y="614829"/>
                  </a:lnTo>
                  <a:lnTo>
                    <a:pt x="1273277" y="658367"/>
                  </a:lnTo>
                  <a:lnTo>
                    <a:pt x="1285903" y="702831"/>
                  </a:lnTo>
                  <a:lnTo>
                    <a:pt x="1296366" y="748165"/>
                  </a:lnTo>
                  <a:lnTo>
                    <a:pt x="1304607" y="794307"/>
                  </a:lnTo>
                  <a:lnTo>
                    <a:pt x="1310566" y="841201"/>
                  </a:lnTo>
                  <a:lnTo>
                    <a:pt x="1314184" y="888787"/>
                  </a:lnTo>
                  <a:lnTo>
                    <a:pt x="1315403" y="937006"/>
                  </a:lnTo>
                  <a:lnTo>
                    <a:pt x="1314184" y="985224"/>
                  </a:lnTo>
                  <a:lnTo>
                    <a:pt x="1310566" y="1032810"/>
                  </a:lnTo>
                  <a:lnTo>
                    <a:pt x="1304607" y="1079704"/>
                  </a:lnTo>
                  <a:lnTo>
                    <a:pt x="1296366" y="1125847"/>
                  </a:lnTo>
                  <a:lnTo>
                    <a:pt x="1285903" y="1171181"/>
                  </a:lnTo>
                  <a:lnTo>
                    <a:pt x="1273277" y="1215646"/>
                  </a:lnTo>
                  <a:lnTo>
                    <a:pt x="1258545" y="1259183"/>
                  </a:lnTo>
                  <a:lnTo>
                    <a:pt x="1241767" y="1301735"/>
                  </a:lnTo>
                  <a:lnTo>
                    <a:pt x="1223003" y="1343241"/>
                  </a:lnTo>
                  <a:lnTo>
                    <a:pt x="1202310" y="1383644"/>
                  </a:lnTo>
                  <a:lnTo>
                    <a:pt x="1179748" y="1422883"/>
                  </a:lnTo>
                  <a:lnTo>
                    <a:pt x="1155375" y="1460901"/>
                  </a:lnTo>
                  <a:lnTo>
                    <a:pt x="1129250" y="1497638"/>
                  </a:lnTo>
                  <a:lnTo>
                    <a:pt x="1101433" y="1533036"/>
                  </a:lnTo>
                  <a:lnTo>
                    <a:pt x="1071982" y="1567035"/>
                  </a:lnTo>
                  <a:lnTo>
                    <a:pt x="1040956" y="1599577"/>
                  </a:lnTo>
                  <a:lnTo>
                    <a:pt x="1008414" y="1630603"/>
                  </a:lnTo>
                  <a:lnTo>
                    <a:pt x="974415" y="1660054"/>
                  </a:lnTo>
                  <a:lnTo>
                    <a:pt x="939017" y="1687871"/>
                  </a:lnTo>
                  <a:lnTo>
                    <a:pt x="902280" y="1713996"/>
                  </a:lnTo>
                  <a:lnTo>
                    <a:pt x="864262" y="1738368"/>
                  </a:lnTo>
                  <a:lnTo>
                    <a:pt x="825023" y="1760931"/>
                  </a:lnTo>
                  <a:lnTo>
                    <a:pt x="784620" y="1781624"/>
                  </a:lnTo>
                  <a:lnTo>
                    <a:pt x="743114" y="1800388"/>
                  </a:lnTo>
                  <a:lnTo>
                    <a:pt x="700562" y="1817166"/>
                  </a:lnTo>
                  <a:lnTo>
                    <a:pt x="657025" y="1831898"/>
                  </a:lnTo>
                  <a:lnTo>
                    <a:pt x="612560" y="1844524"/>
                  </a:lnTo>
                  <a:lnTo>
                    <a:pt x="567226" y="1854987"/>
                  </a:lnTo>
                  <a:lnTo>
                    <a:pt x="521083" y="1863228"/>
                  </a:lnTo>
                  <a:lnTo>
                    <a:pt x="474189" y="1869186"/>
                  </a:lnTo>
                  <a:lnTo>
                    <a:pt x="426603" y="1872805"/>
                  </a:lnTo>
                  <a:lnTo>
                    <a:pt x="378385" y="1874024"/>
                  </a:lnTo>
                </a:path>
              </a:pathLst>
            </a:custGeom>
            <a:ln w="6108">
              <a:solidFill>
                <a:srgbClr val="FF4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8" name="object 48"/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0545" y="6408287"/>
              <a:ext cx="420403" cy="220179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1472" y="2478556"/>
              <a:ext cx="223913" cy="20486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1472" y="3024656"/>
              <a:ext cx="223913" cy="204867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11472" y="3862856"/>
              <a:ext cx="223913" cy="204867"/>
            </a:xfrm>
            <a:prstGeom prst="rect">
              <a:avLst/>
            </a:prstGeom>
          </p:spPr>
        </p:pic>
      </p:grpSp>
      <p:pic>
        <p:nvPicPr>
          <p:cNvPr id="52" name="object 52"/>
          <p:cNvPicPr/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069" y="304165"/>
            <a:ext cx="1289276" cy="355941"/>
          </a:xfrm>
          <a:prstGeom prst="rect">
            <a:avLst/>
          </a:prstGeom>
        </p:spPr>
      </p:pic>
      <p:pic>
        <p:nvPicPr>
          <p:cNvPr id="53" name="object 53"/>
          <p:cNvPicPr/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6051" y="6408287"/>
            <a:ext cx="420403" cy="220179"/>
          </a:xfrm>
          <a:prstGeom prst="rect">
            <a:avLst/>
          </a:prstGeom>
        </p:spPr>
      </p:pic>
      <p:sp>
        <p:nvSpPr>
          <p:cNvPr id="54" name="object 54"/>
          <p:cNvSpPr txBox="1">
            <a:spLocks noGrp="1"/>
          </p:cNvSpPr>
          <p:nvPr>
            <p:ph type="title"/>
          </p:nvPr>
        </p:nvSpPr>
        <p:spPr>
          <a:xfrm>
            <a:off x="3681313" y="783549"/>
            <a:ext cx="682561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5" dirty="0">
                <a:latin typeface="Poppins ExtraBold"/>
                <a:cs typeface="Poppins ExtraBold"/>
              </a:rPr>
              <a:t>Cumplimiento</a:t>
            </a:r>
            <a:r>
              <a:rPr sz="3200" b="1" spc="-105" dirty="0">
                <a:latin typeface="Poppins ExtraBold"/>
                <a:cs typeface="Poppins ExtraBold"/>
              </a:rPr>
              <a:t> </a:t>
            </a:r>
            <a:r>
              <a:rPr sz="3200" b="1" spc="-10" dirty="0">
                <a:latin typeface="Poppins ExtraBold"/>
                <a:cs typeface="Poppins ExtraBold"/>
              </a:rPr>
              <a:t>del</a:t>
            </a:r>
            <a:r>
              <a:rPr sz="3200" b="1" spc="-90" dirty="0">
                <a:latin typeface="Poppins ExtraBold"/>
                <a:cs typeface="Poppins ExtraBold"/>
              </a:rPr>
              <a:t> </a:t>
            </a:r>
            <a:r>
              <a:rPr sz="3200" b="1" spc="-20" dirty="0">
                <a:latin typeface="Poppins ExtraBold"/>
                <a:cs typeface="Poppins ExtraBold"/>
              </a:rPr>
              <a:t>RGPD</a:t>
            </a:r>
            <a:r>
              <a:rPr sz="3200" b="1" spc="-95" dirty="0">
                <a:latin typeface="Poppins ExtraBold"/>
                <a:cs typeface="Poppins ExtraBold"/>
              </a:rPr>
              <a:t> </a:t>
            </a:r>
            <a:r>
              <a:rPr sz="3200" b="1" dirty="0">
                <a:latin typeface="Poppins ExtraBold"/>
                <a:cs typeface="Poppins ExtraBold"/>
              </a:rPr>
              <a:t>y</a:t>
            </a:r>
            <a:r>
              <a:rPr sz="3200" b="1" spc="-90" dirty="0">
                <a:latin typeface="Poppins ExtraBold"/>
                <a:cs typeface="Poppins ExtraBold"/>
              </a:rPr>
              <a:t> </a:t>
            </a:r>
            <a:r>
              <a:rPr sz="3200" b="1" dirty="0">
                <a:latin typeface="Poppins ExtraBold"/>
                <a:cs typeface="Poppins ExtraBold"/>
              </a:rPr>
              <a:t>la</a:t>
            </a:r>
            <a:r>
              <a:rPr sz="3200" b="1" spc="-90" dirty="0">
                <a:latin typeface="Poppins ExtraBold"/>
                <a:cs typeface="Poppins ExtraBold"/>
              </a:rPr>
              <a:t> </a:t>
            </a:r>
            <a:r>
              <a:rPr sz="3200" b="1" spc="-45" dirty="0">
                <a:latin typeface="Poppins ExtraBold"/>
                <a:cs typeface="Poppins ExtraBold"/>
              </a:rPr>
              <a:t>LOPD</a:t>
            </a:r>
            <a:endParaRPr sz="3200">
              <a:latin typeface="Poppins ExtraBold"/>
              <a:cs typeface="Poppins ExtraBold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681313" y="1380449"/>
            <a:ext cx="72040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259580" algn="l"/>
              </a:tabLst>
            </a:pPr>
            <a:r>
              <a:rPr sz="1200" b="1" spc="-25" dirty="0">
                <a:solidFill>
                  <a:srgbClr val="6B7D80"/>
                </a:solidFill>
                <a:latin typeface="Poppins ExtraBold"/>
                <a:cs typeface="Poppins ExtraBold"/>
              </a:rPr>
              <a:t>(Reglamento</a:t>
            </a:r>
            <a:r>
              <a:rPr sz="1200" b="1" spc="-15" dirty="0">
                <a:solidFill>
                  <a:srgbClr val="6B7D80"/>
                </a:solidFill>
                <a:latin typeface="Poppins ExtraBold"/>
                <a:cs typeface="Poppins ExtraBold"/>
              </a:rPr>
              <a:t> </a:t>
            </a:r>
            <a:r>
              <a:rPr sz="1200" b="1" spc="-10" dirty="0">
                <a:solidFill>
                  <a:srgbClr val="6B7D80"/>
                </a:solidFill>
                <a:latin typeface="Poppins ExtraBold"/>
                <a:cs typeface="Poppins ExtraBold"/>
              </a:rPr>
              <a:t>General </a:t>
            </a:r>
            <a:r>
              <a:rPr sz="1200" b="1" dirty="0">
                <a:solidFill>
                  <a:srgbClr val="6B7D80"/>
                </a:solidFill>
                <a:latin typeface="Poppins ExtraBold"/>
                <a:cs typeface="Poppins ExtraBold"/>
              </a:rPr>
              <a:t>de</a:t>
            </a:r>
            <a:r>
              <a:rPr sz="1200" b="1" spc="-15" dirty="0">
                <a:solidFill>
                  <a:srgbClr val="6B7D80"/>
                </a:solidFill>
                <a:latin typeface="Poppins ExtraBold"/>
                <a:cs typeface="Poppins ExtraBold"/>
              </a:rPr>
              <a:t> </a:t>
            </a:r>
            <a:r>
              <a:rPr sz="1200" b="1" spc="-20" dirty="0">
                <a:solidFill>
                  <a:srgbClr val="6B7D80"/>
                </a:solidFill>
                <a:latin typeface="Poppins ExtraBold"/>
                <a:cs typeface="Poppins ExtraBold"/>
              </a:rPr>
              <a:t>Protección</a:t>
            </a:r>
            <a:r>
              <a:rPr sz="1200" b="1" spc="-10" dirty="0">
                <a:solidFill>
                  <a:srgbClr val="6B7D80"/>
                </a:solidFill>
                <a:latin typeface="Poppins ExtraBold"/>
                <a:cs typeface="Poppins ExtraBold"/>
              </a:rPr>
              <a:t> </a:t>
            </a:r>
            <a:r>
              <a:rPr sz="1200" b="1" dirty="0">
                <a:solidFill>
                  <a:srgbClr val="6B7D80"/>
                </a:solidFill>
                <a:latin typeface="Poppins ExtraBold"/>
                <a:cs typeface="Poppins ExtraBold"/>
              </a:rPr>
              <a:t>de</a:t>
            </a:r>
            <a:r>
              <a:rPr sz="1200" b="1" spc="-10" dirty="0">
                <a:solidFill>
                  <a:srgbClr val="6B7D80"/>
                </a:solidFill>
                <a:latin typeface="Poppins ExtraBold"/>
                <a:cs typeface="Poppins ExtraBold"/>
              </a:rPr>
              <a:t> Datos)</a:t>
            </a:r>
            <a:r>
              <a:rPr sz="1200" b="1" dirty="0">
                <a:solidFill>
                  <a:srgbClr val="6B7D80"/>
                </a:solidFill>
                <a:latin typeface="Poppins ExtraBold"/>
                <a:cs typeface="Poppins ExtraBold"/>
              </a:rPr>
              <a:t>	</a:t>
            </a:r>
            <a:r>
              <a:rPr sz="1200" b="1" spc="-35" dirty="0">
                <a:solidFill>
                  <a:srgbClr val="6B7D80"/>
                </a:solidFill>
                <a:latin typeface="Poppins ExtraBold"/>
                <a:cs typeface="Poppins ExtraBold"/>
              </a:rPr>
              <a:t>(Ley</a:t>
            </a:r>
            <a:r>
              <a:rPr sz="1200" b="1" spc="-25" dirty="0">
                <a:solidFill>
                  <a:srgbClr val="6B7D80"/>
                </a:solidFill>
                <a:latin typeface="Poppins ExtraBold"/>
                <a:cs typeface="Poppins ExtraBold"/>
              </a:rPr>
              <a:t> </a:t>
            </a:r>
            <a:r>
              <a:rPr sz="1200" b="1" spc="-10" dirty="0">
                <a:solidFill>
                  <a:srgbClr val="6B7D80"/>
                </a:solidFill>
                <a:latin typeface="Poppins ExtraBold"/>
                <a:cs typeface="Poppins ExtraBold"/>
              </a:rPr>
              <a:t>Orgánica</a:t>
            </a:r>
            <a:r>
              <a:rPr sz="1200" b="1" spc="-25" dirty="0">
                <a:solidFill>
                  <a:srgbClr val="6B7D80"/>
                </a:solidFill>
                <a:latin typeface="Poppins ExtraBold"/>
                <a:cs typeface="Poppins ExtraBold"/>
              </a:rPr>
              <a:t> </a:t>
            </a:r>
            <a:r>
              <a:rPr sz="1200" b="1" dirty="0">
                <a:solidFill>
                  <a:srgbClr val="6B7D80"/>
                </a:solidFill>
                <a:latin typeface="Poppins ExtraBold"/>
                <a:cs typeface="Poppins ExtraBold"/>
              </a:rPr>
              <a:t>de</a:t>
            </a:r>
            <a:r>
              <a:rPr sz="1200" b="1" spc="-20" dirty="0">
                <a:solidFill>
                  <a:srgbClr val="6B7D80"/>
                </a:solidFill>
                <a:latin typeface="Poppins ExtraBold"/>
                <a:cs typeface="Poppins ExtraBold"/>
              </a:rPr>
              <a:t> Protección</a:t>
            </a:r>
            <a:r>
              <a:rPr sz="1200" b="1" spc="-25" dirty="0">
                <a:solidFill>
                  <a:srgbClr val="6B7D80"/>
                </a:solidFill>
                <a:latin typeface="Poppins ExtraBold"/>
                <a:cs typeface="Poppins ExtraBold"/>
              </a:rPr>
              <a:t> </a:t>
            </a:r>
            <a:r>
              <a:rPr sz="1200" b="1" dirty="0">
                <a:solidFill>
                  <a:srgbClr val="6B7D80"/>
                </a:solidFill>
                <a:latin typeface="Poppins ExtraBold"/>
                <a:cs typeface="Poppins ExtraBold"/>
              </a:rPr>
              <a:t>de</a:t>
            </a:r>
            <a:r>
              <a:rPr sz="1200" b="1" spc="-20" dirty="0">
                <a:solidFill>
                  <a:srgbClr val="6B7D80"/>
                </a:solidFill>
                <a:latin typeface="Poppins ExtraBold"/>
                <a:cs typeface="Poppins ExtraBold"/>
              </a:rPr>
              <a:t> </a:t>
            </a:r>
            <a:r>
              <a:rPr sz="1200" b="1" spc="-10" dirty="0">
                <a:solidFill>
                  <a:srgbClr val="6B7D80"/>
                </a:solidFill>
                <a:latin typeface="Poppins ExtraBold"/>
                <a:cs typeface="Poppins ExtraBold"/>
              </a:rPr>
              <a:t>Datos)</a:t>
            </a:r>
            <a:endParaRPr sz="1200">
              <a:latin typeface="Poppins ExtraBold"/>
              <a:cs typeface="Poppins ExtraBold"/>
            </a:endParaRPr>
          </a:p>
        </p:txBody>
      </p:sp>
      <p:pic>
        <p:nvPicPr>
          <p:cNvPr id="56" name="object 5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9858805" y="5123542"/>
            <a:ext cx="1375833" cy="580571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8915400" y="5029200"/>
            <a:ext cx="711199" cy="71119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42545" rIns="0" bIns="0" rtlCol="0">
            <a:spAutoFit/>
          </a:bodyPr>
          <a:lstStyle/>
          <a:p>
            <a:pPr marL="12700" marR="5080">
              <a:lnSpc>
                <a:spcPts val="3700"/>
              </a:lnSpc>
              <a:spcBef>
                <a:spcPts val="335"/>
              </a:spcBef>
            </a:pPr>
            <a:r>
              <a:rPr i="1" spc="-45" dirty="0"/>
              <a:t>Solución</a:t>
            </a:r>
            <a:r>
              <a:rPr i="1" spc="-130" dirty="0"/>
              <a:t> </a:t>
            </a:r>
            <a:r>
              <a:rPr i="1" spc="-10" dirty="0"/>
              <a:t>100%</a:t>
            </a:r>
            <a:r>
              <a:rPr i="1" spc="-125" dirty="0"/>
              <a:t> </a:t>
            </a:r>
            <a:r>
              <a:rPr i="1" spc="-60" dirty="0"/>
              <a:t>cumplimiento</a:t>
            </a:r>
            <a:r>
              <a:rPr spc="-60" dirty="0"/>
              <a:t> normativa</a:t>
            </a:r>
            <a:r>
              <a:rPr spc="-95" dirty="0"/>
              <a:t> </a:t>
            </a:r>
            <a:r>
              <a:rPr spc="-50" dirty="0"/>
              <a:t>protección</a:t>
            </a:r>
            <a:r>
              <a:rPr spc="-90" dirty="0"/>
              <a:t> </a:t>
            </a:r>
            <a:r>
              <a:rPr spc="-25" dirty="0"/>
              <a:t>de </a:t>
            </a:r>
            <a:r>
              <a:rPr spc="-35" dirty="0"/>
              <a:t>datos</a:t>
            </a:r>
            <a:r>
              <a:rPr spc="-120" dirty="0"/>
              <a:t> </a:t>
            </a:r>
            <a:r>
              <a:rPr dirty="0"/>
              <a:t>o</a:t>
            </a:r>
            <a:r>
              <a:rPr spc="-114" dirty="0"/>
              <a:t> </a:t>
            </a:r>
            <a:r>
              <a:rPr dirty="0"/>
              <a:t>lo</a:t>
            </a:r>
            <a:r>
              <a:rPr spc="-114" dirty="0"/>
              <a:t> </a:t>
            </a:r>
            <a:r>
              <a:rPr spc="-20" dirty="0"/>
              <a:t>que</a:t>
            </a:r>
            <a:r>
              <a:rPr spc="-114" dirty="0"/>
              <a:t> </a:t>
            </a:r>
            <a:r>
              <a:rPr dirty="0"/>
              <a:t>es</a:t>
            </a:r>
            <a:r>
              <a:rPr spc="-114" dirty="0"/>
              <a:t> </a:t>
            </a:r>
            <a:r>
              <a:rPr dirty="0"/>
              <a:t>lo</a:t>
            </a:r>
            <a:r>
              <a:rPr spc="-114" dirty="0"/>
              <a:t> </a:t>
            </a:r>
            <a:r>
              <a:rPr spc="-10" dirty="0"/>
              <a:t>mismo, </a:t>
            </a:r>
            <a:r>
              <a:rPr spc="-20" dirty="0"/>
              <a:t>con</a:t>
            </a:r>
            <a:r>
              <a:rPr spc="-105" dirty="0"/>
              <a:t> </a:t>
            </a:r>
            <a:r>
              <a:rPr spc="-45" dirty="0"/>
              <a:t>esta</a:t>
            </a:r>
            <a:r>
              <a:rPr spc="-105" dirty="0"/>
              <a:t> </a:t>
            </a:r>
            <a:r>
              <a:rPr spc="-50" dirty="0"/>
              <a:t>solución,</a:t>
            </a:r>
            <a:r>
              <a:rPr spc="-105" dirty="0"/>
              <a:t> </a:t>
            </a:r>
            <a:r>
              <a:rPr spc="-10" dirty="0"/>
              <a:t>estamos </a:t>
            </a:r>
            <a:r>
              <a:rPr spc="-20" dirty="0"/>
              <a:t>“tos</a:t>
            </a:r>
            <a:r>
              <a:rPr spc="-95" dirty="0"/>
              <a:t> </a:t>
            </a:r>
            <a:r>
              <a:rPr dirty="0"/>
              <a:t>a</a:t>
            </a:r>
            <a:r>
              <a:rPr spc="-90" dirty="0"/>
              <a:t> </a:t>
            </a:r>
            <a:r>
              <a:rPr spc="-10" dirty="0"/>
              <a:t>salvo”</a:t>
            </a:r>
          </a:p>
        </p:txBody>
      </p:sp>
      <p:sp>
        <p:nvSpPr>
          <p:cNvPr id="3" name="object 3"/>
          <p:cNvSpPr/>
          <p:nvPr/>
        </p:nvSpPr>
        <p:spPr>
          <a:xfrm>
            <a:off x="5127539" y="1166973"/>
            <a:ext cx="238125" cy="2948305"/>
          </a:xfrm>
          <a:custGeom>
            <a:avLst/>
            <a:gdLst/>
            <a:ahLst/>
            <a:cxnLst/>
            <a:rect l="l" t="t" r="r" b="b"/>
            <a:pathLst>
              <a:path w="238125" h="2948304">
                <a:moveTo>
                  <a:pt x="238074" y="0"/>
                </a:moveTo>
                <a:lnTo>
                  <a:pt x="238074" y="2135022"/>
                </a:lnTo>
                <a:lnTo>
                  <a:pt x="0" y="2373096"/>
                </a:lnTo>
                <a:lnTo>
                  <a:pt x="177799" y="2550896"/>
                </a:lnTo>
                <a:lnTo>
                  <a:pt x="177799" y="2947822"/>
                </a:lnTo>
              </a:path>
            </a:pathLst>
          </a:custGeom>
          <a:ln w="12700">
            <a:solidFill>
              <a:srgbClr val="FF44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679505" y="4313585"/>
            <a:ext cx="3821429" cy="3625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200" b="0" dirty="0">
                <a:solidFill>
                  <a:srgbClr val="333333"/>
                </a:solidFill>
                <a:latin typeface="Poppins ExtraLight"/>
                <a:cs typeface="Poppins ExtraLight"/>
              </a:rPr>
              <a:t>by</a:t>
            </a:r>
            <a:r>
              <a:rPr sz="2200" b="0" spc="-110" dirty="0">
                <a:solidFill>
                  <a:srgbClr val="333333"/>
                </a:solidFill>
                <a:latin typeface="Poppins ExtraLight"/>
                <a:cs typeface="Poppins ExtraLight"/>
              </a:rPr>
              <a:t> </a:t>
            </a:r>
            <a:r>
              <a:rPr sz="2200" b="0" spc="-10" dirty="0">
                <a:solidFill>
                  <a:srgbClr val="333333"/>
                </a:solidFill>
                <a:latin typeface="Poppins ExtraLight"/>
                <a:cs typeface="Poppins ExtraLight"/>
              </a:rPr>
              <a:t>Pepe</a:t>
            </a:r>
            <a:r>
              <a:rPr sz="2200" b="0" spc="-110" dirty="0">
                <a:solidFill>
                  <a:srgbClr val="333333"/>
                </a:solidFill>
                <a:latin typeface="Poppins ExtraLight"/>
                <a:cs typeface="Poppins ExtraLight"/>
              </a:rPr>
              <a:t> </a:t>
            </a:r>
            <a:r>
              <a:rPr sz="2200" b="0" spc="-20" dirty="0">
                <a:solidFill>
                  <a:srgbClr val="333333"/>
                </a:solidFill>
                <a:latin typeface="Poppins ExtraLight"/>
                <a:cs typeface="Poppins ExtraLight"/>
              </a:rPr>
              <a:t>Martinez</a:t>
            </a:r>
            <a:r>
              <a:rPr sz="2200" b="0" spc="-105" dirty="0">
                <a:solidFill>
                  <a:srgbClr val="333333"/>
                </a:solidFill>
                <a:latin typeface="Poppins ExtraLight"/>
                <a:cs typeface="Poppins ExtraLight"/>
              </a:rPr>
              <a:t> </a:t>
            </a:r>
            <a:r>
              <a:rPr sz="2200" b="0" spc="-20" dirty="0">
                <a:solidFill>
                  <a:srgbClr val="333333"/>
                </a:solidFill>
                <a:latin typeface="Poppins ExtraLight"/>
                <a:cs typeface="Poppins ExtraLight"/>
              </a:rPr>
              <a:t>Valenzuela</a:t>
            </a:r>
            <a:endParaRPr sz="2200">
              <a:latin typeface="Poppins ExtraLight"/>
              <a:cs typeface="Poppins ExtraLigh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671" y="0"/>
            <a:ext cx="12180570" cy="6858000"/>
            <a:chOff x="11671" y="0"/>
            <a:chExt cx="12180570" cy="6858000"/>
          </a:xfrm>
        </p:grpSpPr>
        <p:sp>
          <p:nvSpPr>
            <p:cNvPr id="3" name="object 3"/>
            <p:cNvSpPr/>
            <p:nvPr/>
          </p:nvSpPr>
          <p:spPr>
            <a:xfrm>
              <a:off x="11671" y="0"/>
              <a:ext cx="422909" cy="6856730"/>
            </a:xfrm>
            <a:custGeom>
              <a:avLst/>
              <a:gdLst/>
              <a:ahLst/>
              <a:cxnLst/>
              <a:rect l="l" t="t" r="r" b="b"/>
              <a:pathLst>
                <a:path w="422909" h="6856730">
                  <a:moveTo>
                    <a:pt x="0" y="6856425"/>
                  </a:moveTo>
                  <a:lnTo>
                    <a:pt x="422833" y="6856425"/>
                  </a:lnTo>
                  <a:lnTo>
                    <a:pt x="422833" y="0"/>
                  </a:lnTo>
                  <a:lnTo>
                    <a:pt x="0" y="0"/>
                  </a:lnTo>
                  <a:lnTo>
                    <a:pt x="0" y="6856425"/>
                  </a:lnTo>
                  <a:close/>
                </a:path>
              </a:pathLst>
            </a:custGeom>
            <a:solidFill>
              <a:srgbClr val="562E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34505" y="0"/>
              <a:ext cx="11757660" cy="6858000"/>
            </a:xfrm>
            <a:custGeom>
              <a:avLst/>
              <a:gdLst/>
              <a:ahLst/>
              <a:cxnLst/>
              <a:rect l="l" t="t" r="r" b="b"/>
              <a:pathLst>
                <a:path w="11757660" h="6858000">
                  <a:moveTo>
                    <a:pt x="11757507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1757507" y="6858000"/>
                  </a:lnTo>
                  <a:lnTo>
                    <a:pt x="11757507" y="0"/>
                  </a:lnTo>
                  <a:close/>
                </a:path>
              </a:pathLst>
            </a:custGeom>
            <a:solidFill>
              <a:srgbClr val="FF4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71" y="746838"/>
              <a:ext cx="12180328" cy="529067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686617" y="4299648"/>
              <a:ext cx="2818765" cy="526415"/>
            </a:xfrm>
            <a:custGeom>
              <a:avLst/>
              <a:gdLst/>
              <a:ahLst/>
              <a:cxnLst/>
              <a:rect l="l" t="t" r="r" b="b"/>
              <a:pathLst>
                <a:path w="2818765" h="526414">
                  <a:moveTo>
                    <a:pt x="82524" y="0"/>
                  </a:moveTo>
                  <a:lnTo>
                    <a:pt x="673" y="10134"/>
                  </a:lnTo>
                  <a:lnTo>
                    <a:pt x="673" y="98069"/>
                  </a:lnTo>
                  <a:lnTo>
                    <a:pt x="82524" y="98069"/>
                  </a:lnTo>
                  <a:lnTo>
                    <a:pt x="82524" y="0"/>
                  </a:lnTo>
                  <a:close/>
                </a:path>
                <a:path w="2818765" h="526414">
                  <a:moveTo>
                    <a:pt x="83210" y="152196"/>
                  </a:moveTo>
                  <a:lnTo>
                    <a:pt x="0" y="152196"/>
                  </a:lnTo>
                  <a:lnTo>
                    <a:pt x="0" y="519518"/>
                  </a:lnTo>
                  <a:lnTo>
                    <a:pt x="83210" y="519518"/>
                  </a:lnTo>
                  <a:lnTo>
                    <a:pt x="83210" y="152196"/>
                  </a:lnTo>
                  <a:close/>
                </a:path>
                <a:path w="2818765" h="526414">
                  <a:moveTo>
                    <a:pt x="449821" y="254342"/>
                  </a:moveTo>
                  <a:lnTo>
                    <a:pt x="440994" y="202438"/>
                  </a:lnTo>
                  <a:lnTo>
                    <a:pt x="414743" y="169367"/>
                  </a:lnTo>
                  <a:lnTo>
                    <a:pt x="371348" y="151904"/>
                  </a:lnTo>
                  <a:lnTo>
                    <a:pt x="311150" y="146799"/>
                  </a:lnTo>
                  <a:lnTo>
                    <a:pt x="260184" y="148564"/>
                  </a:lnTo>
                  <a:lnTo>
                    <a:pt x="215938" y="153809"/>
                  </a:lnTo>
                  <a:lnTo>
                    <a:pt x="178549" y="162483"/>
                  </a:lnTo>
                  <a:lnTo>
                    <a:pt x="148132" y="174523"/>
                  </a:lnTo>
                  <a:lnTo>
                    <a:pt x="148132" y="519518"/>
                  </a:lnTo>
                  <a:lnTo>
                    <a:pt x="232003" y="519518"/>
                  </a:lnTo>
                  <a:lnTo>
                    <a:pt x="232003" y="225259"/>
                  </a:lnTo>
                  <a:lnTo>
                    <a:pt x="248234" y="222199"/>
                  </a:lnTo>
                  <a:lnTo>
                    <a:pt x="265493" y="220091"/>
                  </a:lnTo>
                  <a:lnTo>
                    <a:pt x="283756" y="218871"/>
                  </a:lnTo>
                  <a:lnTo>
                    <a:pt x="303034" y="218478"/>
                  </a:lnTo>
                  <a:lnTo>
                    <a:pt x="333692" y="221259"/>
                  </a:lnTo>
                  <a:lnTo>
                    <a:pt x="353009" y="230073"/>
                  </a:lnTo>
                  <a:lnTo>
                    <a:pt x="363054" y="245605"/>
                  </a:lnTo>
                  <a:lnTo>
                    <a:pt x="365937" y="268554"/>
                  </a:lnTo>
                  <a:lnTo>
                    <a:pt x="365937" y="519518"/>
                  </a:lnTo>
                  <a:lnTo>
                    <a:pt x="449821" y="519518"/>
                  </a:lnTo>
                  <a:lnTo>
                    <a:pt x="449821" y="254342"/>
                  </a:lnTo>
                  <a:close/>
                </a:path>
                <a:path w="2818765" h="526414">
                  <a:moveTo>
                    <a:pt x="815784" y="254342"/>
                  </a:moveTo>
                  <a:lnTo>
                    <a:pt x="806958" y="202438"/>
                  </a:lnTo>
                  <a:lnTo>
                    <a:pt x="780694" y="169367"/>
                  </a:lnTo>
                  <a:lnTo>
                    <a:pt x="737311" y="151904"/>
                  </a:lnTo>
                  <a:lnTo>
                    <a:pt x="677113" y="146799"/>
                  </a:lnTo>
                  <a:lnTo>
                    <a:pt x="626148" y="148564"/>
                  </a:lnTo>
                  <a:lnTo>
                    <a:pt x="581901" y="153809"/>
                  </a:lnTo>
                  <a:lnTo>
                    <a:pt x="544499" y="162483"/>
                  </a:lnTo>
                  <a:lnTo>
                    <a:pt x="514096" y="174523"/>
                  </a:lnTo>
                  <a:lnTo>
                    <a:pt x="514096" y="519518"/>
                  </a:lnTo>
                  <a:lnTo>
                    <a:pt x="597966" y="519518"/>
                  </a:lnTo>
                  <a:lnTo>
                    <a:pt x="597966" y="225259"/>
                  </a:lnTo>
                  <a:lnTo>
                    <a:pt x="614197" y="222199"/>
                  </a:lnTo>
                  <a:lnTo>
                    <a:pt x="631444" y="220091"/>
                  </a:lnTo>
                  <a:lnTo>
                    <a:pt x="649706" y="218871"/>
                  </a:lnTo>
                  <a:lnTo>
                    <a:pt x="668997" y="218478"/>
                  </a:lnTo>
                  <a:lnTo>
                    <a:pt x="699655" y="221259"/>
                  </a:lnTo>
                  <a:lnTo>
                    <a:pt x="718959" y="230073"/>
                  </a:lnTo>
                  <a:lnTo>
                    <a:pt x="729018" y="245605"/>
                  </a:lnTo>
                  <a:lnTo>
                    <a:pt x="731901" y="268554"/>
                  </a:lnTo>
                  <a:lnTo>
                    <a:pt x="731901" y="519518"/>
                  </a:lnTo>
                  <a:lnTo>
                    <a:pt x="815784" y="519518"/>
                  </a:lnTo>
                  <a:lnTo>
                    <a:pt x="815784" y="254342"/>
                  </a:lnTo>
                  <a:close/>
                </a:path>
                <a:path w="2818765" h="526414">
                  <a:moveTo>
                    <a:pt x="1208824" y="332828"/>
                  </a:moveTo>
                  <a:lnTo>
                    <a:pt x="1204341" y="273608"/>
                  </a:lnTo>
                  <a:lnTo>
                    <a:pt x="1190853" y="226212"/>
                  </a:lnTo>
                  <a:lnTo>
                    <a:pt x="1183030" y="213753"/>
                  </a:lnTo>
                  <a:lnTo>
                    <a:pt x="1168222" y="190169"/>
                  </a:lnTo>
                  <a:lnTo>
                    <a:pt x="1136357" y="165011"/>
                  </a:lnTo>
                  <a:lnTo>
                    <a:pt x="1123581" y="160439"/>
                  </a:lnTo>
                  <a:lnTo>
                    <a:pt x="1123581" y="334848"/>
                  </a:lnTo>
                  <a:lnTo>
                    <a:pt x="1118882" y="391248"/>
                  </a:lnTo>
                  <a:lnTo>
                    <a:pt x="1104290" y="428955"/>
                  </a:lnTo>
                  <a:lnTo>
                    <a:pt x="1079055" y="450037"/>
                  </a:lnTo>
                  <a:lnTo>
                    <a:pt x="1042403" y="456603"/>
                  </a:lnTo>
                  <a:lnTo>
                    <a:pt x="1005344" y="449973"/>
                  </a:lnTo>
                  <a:lnTo>
                    <a:pt x="979906" y="428955"/>
                  </a:lnTo>
                  <a:lnTo>
                    <a:pt x="965327" y="392023"/>
                  </a:lnTo>
                  <a:lnTo>
                    <a:pt x="965200" y="391248"/>
                  </a:lnTo>
                  <a:lnTo>
                    <a:pt x="960551" y="336880"/>
                  </a:lnTo>
                  <a:lnTo>
                    <a:pt x="965161" y="279971"/>
                  </a:lnTo>
                  <a:lnTo>
                    <a:pt x="979741" y="241820"/>
                  </a:lnTo>
                  <a:lnTo>
                    <a:pt x="1005344" y="220433"/>
                  </a:lnTo>
                  <a:lnTo>
                    <a:pt x="1043076" y="213753"/>
                  </a:lnTo>
                  <a:lnTo>
                    <a:pt x="1079334" y="220395"/>
                  </a:lnTo>
                  <a:lnTo>
                    <a:pt x="1104379" y="241566"/>
                  </a:lnTo>
                  <a:lnTo>
                    <a:pt x="1118895" y="279107"/>
                  </a:lnTo>
                  <a:lnTo>
                    <a:pt x="1123581" y="334848"/>
                  </a:lnTo>
                  <a:lnTo>
                    <a:pt x="1123581" y="160439"/>
                  </a:lnTo>
                  <a:lnTo>
                    <a:pt x="1095133" y="150253"/>
                  </a:lnTo>
                  <a:lnTo>
                    <a:pt x="1044435" y="145440"/>
                  </a:lnTo>
                  <a:lnTo>
                    <a:pt x="992962" y="150799"/>
                  </a:lnTo>
                  <a:lnTo>
                    <a:pt x="950849" y="166878"/>
                  </a:lnTo>
                  <a:lnTo>
                    <a:pt x="918095" y="193725"/>
                  </a:lnTo>
                  <a:lnTo>
                    <a:pt x="894702" y="231330"/>
                  </a:lnTo>
                  <a:lnTo>
                    <a:pt x="880668" y="279717"/>
                  </a:lnTo>
                  <a:lnTo>
                    <a:pt x="875995" y="338912"/>
                  </a:lnTo>
                  <a:lnTo>
                    <a:pt x="880414" y="398119"/>
                  </a:lnTo>
                  <a:lnTo>
                    <a:pt x="893775" y="445516"/>
                  </a:lnTo>
                  <a:lnTo>
                    <a:pt x="916241" y="481545"/>
                  </a:lnTo>
                  <a:lnTo>
                    <a:pt x="947940" y="506704"/>
                  </a:lnTo>
                  <a:lnTo>
                    <a:pt x="989050" y="521462"/>
                  </a:lnTo>
                  <a:lnTo>
                    <a:pt x="1039710" y="526275"/>
                  </a:lnTo>
                  <a:lnTo>
                    <a:pt x="1091463" y="520915"/>
                  </a:lnTo>
                  <a:lnTo>
                    <a:pt x="1133754" y="504825"/>
                  </a:lnTo>
                  <a:lnTo>
                    <a:pt x="1166622" y="478002"/>
                  </a:lnTo>
                  <a:lnTo>
                    <a:pt x="1190078" y="440397"/>
                  </a:lnTo>
                  <a:lnTo>
                    <a:pt x="1204137" y="392023"/>
                  </a:lnTo>
                  <a:lnTo>
                    <a:pt x="1208824" y="332828"/>
                  </a:lnTo>
                  <a:close/>
                </a:path>
                <a:path w="2818765" h="526414">
                  <a:moveTo>
                    <a:pt x="1580870" y="152196"/>
                  </a:moveTo>
                  <a:lnTo>
                    <a:pt x="1494955" y="152196"/>
                  </a:lnTo>
                  <a:lnTo>
                    <a:pt x="1442885" y="313207"/>
                  </a:lnTo>
                  <a:lnTo>
                    <a:pt x="1430324" y="357098"/>
                  </a:lnTo>
                  <a:lnTo>
                    <a:pt x="1420126" y="394462"/>
                  </a:lnTo>
                  <a:lnTo>
                    <a:pt x="1412328" y="425361"/>
                  </a:lnTo>
                  <a:lnTo>
                    <a:pt x="1407007" y="449846"/>
                  </a:lnTo>
                  <a:lnTo>
                    <a:pt x="1402295" y="421170"/>
                  </a:lnTo>
                  <a:lnTo>
                    <a:pt x="1395171" y="388886"/>
                  </a:lnTo>
                  <a:lnTo>
                    <a:pt x="1385519" y="352907"/>
                  </a:lnTo>
                  <a:lnTo>
                    <a:pt x="1373187" y="313207"/>
                  </a:lnTo>
                  <a:lnTo>
                    <a:pt x="1321117" y="152196"/>
                  </a:lnTo>
                  <a:lnTo>
                    <a:pt x="1231138" y="152196"/>
                  </a:lnTo>
                  <a:lnTo>
                    <a:pt x="1358988" y="519518"/>
                  </a:lnTo>
                  <a:lnTo>
                    <a:pt x="1453007" y="519518"/>
                  </a:lnTo>
                  <a:lnTo>
                    <a:pt x="1580870" y="152196"/>
                  </a:lnTo>
                  <a:close/>
                </a:path>
                <a:path w="2818765" h="526414">
                  <a:moveTo>
                    <a:pt x="1887283" y="265176"/>
                  </a:moveTo>
                  <a:lnTo>
                    <a:pt x="1881301" y="220014"/>
                  </a:lnTo>
                  <a:lnTo>
                    <a:pt x="1881212" y="219849"/>
                  </a:lnTo>
                  <a:lnTo>
                    <a:pt x="1863712" y="186867"/>
                  </a:lnTo>
                  <a:lnTo>
                    <a:pt x="1835124" y="164592"/>
                  </a:lnTo>
                  <a:lnTo>
                    <a:pt x="1808810" y="156146"/>
                  </a:lnTo>
                  <a:lnTo>
                    <a:pt x="1808810" y="434962"/>
                  </a:lnTo>
                  <a:lnTo>
                    <a:pt x="1792592" y="446900"/>
                  </a:lnTo>
                  <a:lnTo>
                    <a:pt x="1774405" y="455345"/>
                  </a:lnTo>
                  <a:lnTo>
                    <a:pt x="1754314" y="460362"/>
                  </a:lnTo>
                  <a:lnTo>
                    <a:pt x="1732368" y="462013"/>
                  </a:lnTo>
                  <a:lnTo>
                    <a:pt x="1706092" y="459574"/>
                  </a:lnTo>
                  <a:lnTo>
                    <a:pt x="1688490" y="451612"/>
                  </a:lnTo>
                  <a:lnTo>
                    <a:pt x="1678635" y="437197"/>
                  </a:lnTo>
                  <a:lnTo>
                    <a:pt x="1675549" y="415340"/>
                  </a:lnTo>
                  <a:lnTo>
                    <a:pt x="1679206" y="394423"/>
                  </a:lnTo>
                  <a:lnTo>
                    <a:pt x="1691119" y="379323"/>
                  </a:lnTo>
                  <a:lnTo>
                    <a:pt x="1712658" y="370065"/>
                  </a:lnTo>
                  <a:lnTo>
                    <a:pt x="1745234" y="366636"/>
                  </a:lnTo>
                  <a:lnTo>
                    <a:pt x="1808137" y="364617"/>
                  </a:lnTo>
                  <a:lnTo>
                    <a:pt x="1808226" y="422363"/>
                  </a:lnTo>
                  <a:lnTo>
                    <a:pt x="1808429" y="429780"/>
                  </a:lnTo>
                  <a:lnTo>
                    <a:pt x="1808810" y="434962"/>
                  </a:lnTo>
                  <a:lnTo>
                    <a:pt x="1808810" y="156146"/>
                  </a:lnTo>
                  <a:lnTo>
                    <a:pt x="1796110" y="152057"/>
                  </a:lnTo>
                  <a:lnTo>
                    <a:pt x="1747253" y="148132"/>
                  </a:lnTo>
                  <a:lnTo>
                    <a:pt x="1709851" y="149136"/>
                  </a:lnTo>
                  <a:lnTo>
                    <a:pt x="1676831" y="152107"/>
                  </a:lnTo>
                  <a:lnTo>
                    <a:pt x="1648231" y="156984"/>
                  </a:lnTo>
                  <a:lnTo>
                    <a:pt x="1624139" y="163703"/>
                  </a:lnTo>
                  <a:lnTo>
                    <a:pt x="1631581" y="230670"/>
                  </a:lnTo>
                  <a:lnTo>
                    <a:pt x="1658112" y="225831"/>
                  </a:lnTo>
                  <a:lnTo>
                    <a:pt x="1684947" y="222465"/>
                  </a:lnTo>
                  <a:lnTo>
                    <a:pt x="1712163" y="220497"/>
                  </a:lnTo>
                  <a:lnTo>
                    <a:pt x="1739811" y="219849"/>
                  </a:lnTo>
                  <a:lnTo>
                    <a:pt x="1770443" y="222948"/>
                  </a:lnTo>
                  <a:lnTo>
                    <a:pt x="1790979" y="232448"/>
                  </a:lnTo>
                  <a:lnTo>
                    <a:pt x="1802511" y="248678"/>
                  </a:lnTo>
                  <a:lnTo>
                    <a:pt x="1806117" y="271932"/>
                  </a:lnTo>
                  <a:lnTo>
                    <a:pt x="1806117" y="306438"/>
                  </a:lnTo>
                  <a:lnTo>
                    <a:pt x="1731695" y="309130"/>
                  </a:lnTo>
                  <a:lnTo>
                    <a:pt x="1671815" y="317512"/>
                  </a:lnTo>
                  <a:lnTo>
                    <a:pt x="1629130" y="338556"/>
                  </a:lnTo>
                  <a:lnTo>
                    <a:pt x="1603552" y="372300"/>
                  </a:lnTo>
                  <a:lnTo>
                    <a:pt x="1595043" y="418731"/>
                  </a:lnTo>
                  <a:lnTo>
                    <a:pt x="1602460" y="465188"/>
                  </a:lnTo>
                  <a:lnTo>
                    <a:pt x="1623885" y="498132"/>
                  </a:lnTo>
                  <a:lnTo>
                    <a:pt x="1658124" y="517753"/>
                  </a:lnTo>
                  <a:lnTo>
                    <a:pt x="1703971" y="524256"/>
                  </a:lnTo>
                  <a:lnTo>
                    <a:pt x="1740128" y="521843"/>
                  </a:lnTo>
                  <a:lnTo>
                    <a:pt x="1770519" y="514616"/>
                  </a:lnTo>
                  <a:lnTo>
                    <a:pt x="1795195" y="502564"/>
                  </a:lnTo>
                  <a:lnTo>
                    <a:pt x="1814233" y="485686"/>
                  </a:lnTo>
                  <a:lnTo>
                    <a:pt x="1816138" y="493458"/>
                  </a:lnTo>
                  <a:lnTo>
                    <a:pt x="1818805" y="501599"/>
                  </a:lnTo>
                  <a:lnTo>
                    <a:pt x="1822221" y="510247"/>
                  </a:lnTo>
                  <a:lnTo>
                    <a:pt x="1826412" y="519518"/>
                  </a:lnTo>
                  <a:lnTo>
                    <a:pt x="1887283" y="519518"/>
                  </a:lnTo>
                  <a:lnTo>
                    <a:pt x="1887283" y="485686"/>
                  </a:lnTo>
                  <a:lnTo>
                    <a:pt x="1887283" y="462013"/>
                  </a:lnTo>
                  <a:lnTo>
                    <a:pt x="1887283" y="364617"/>
                  </a:lnTo>
                  <a:lnTo>
                    <a:pt x="1887283" y="265176"/>
                  </a:lnTo>
                  <a:close/>
                </a:path>
                <a:path w="2818765" h="526414">
                  <a:moveTo>
                    <a:pt x="2237016" y="390296"/>
                  </a:moveTo>
                  <a:lnTo>
                    <a:pt x="2231352" y="345490"/>
                  </a:lnTo>
                  <a:lnTo>
                    <a:pt x="2200198" y="301675"/>
                  </a:lnTo>
                  <a:lnTo>
                    <a:pt x="2159622" y="279831"/>
                  </a:lnTo>
                  <a:lnTo>
                    <a:pt x="2077377" y="250964"/>
                  </a:lnTo>
                  <a:lnTo>
                    <a:pt x="2042096" y="236283"/>
                  </a:lnTo>
                  <a:lnTo>
                    <a:pt x="2019871" y="219252"/>
                  </a:lnTo>
                  <a:lnTo>
                    <a:pt x="2008314" y="197789"/>
                  </a:lnTo>
                  <a:lnTo>
                    <a:pt x="2004987" y="169786"/>
                  </a:lnTo>
                  <a:lnTo>
                    <a:pt x="2010473" y="133629"/>
                  </a:lnTo>
                  <a:lnTo>
                    <a:pt x="2027986" y="108826"/>
                  </a:lnTo>
                  <a:lnTo>
                    <a:pt x="2059216" y="94551"/>
                  </a:lnTo>
                  <a:lnTo>
                    <a:pt x="2105774" y="89966"/>
                  </a:lnTo>
                  <a:lnTo>
                    <a:pt x="2134336" y="90601"/>
                  </a:lnTo>
                  <a:lnTo>
                    <a:pt x="2160244" y="92506"/>
                  </a:lnTo>
                  <a:lnTo>
                    <a:pt x="2183600" y="95669"/>
                  </a:lnTo>
                  <a:lnTo>
                    <a:pt x="2204542" y="100114"/>
                  </a:lnTo>
                  <a:lnTo>
                    <a:pt x="2211984" y="54775"/>
                  </a:lnTo>
                  <a:lnTo>
                    <a:pt x="2191575" y="49060"/>
                  </a:lnTo>
                  <a:lnTo>
                    <a:pt x="2165908" y="45059"/>
                  </a:lnTo>
                  <a:lnTo>
                    <a:pt x="2135035" y="42710"/>
                  </a:lnTo>
                  <a:lnTo>
                    <a:pt x="2099017" y="41935"/>
                  </a:lnTo>
                  <a:lnTo>
                    <a:pt x="2046986" y="47117"/>
                  </a:lnTo>
                  <a:lnTo>
                    <a:pt x="2005660" y="62585"/>
                  </a:lnTo>
                  <a:lnTo>
                    <a:pt x="1975548" y="88252"/>
                  </a:lnTo>
                  <a:lnTo>
                    <a:pt x="1957120" y="124015"/>
                  </a:lnTo>
                  <a:lnTo>
                    <a:pt x="1950859" y="169786"/>
                  </a:lnTo>
                  <a:lnTo>
                    <a:pt x="1956358" y="216115"/>
                  </a:lnTo>
                  <a:lnTo>
                    <a:pt x="1973961" y="251218"/>
                  </a:lnTo>
                  <a:lnTo>
                    <a:pt x="2005380" y="277571"/>
                  </a:lnTo>
                  <a:lnTo>
                    <a:pt x="2052345" y="297637"/>
                  </a:lnTo>
                  <a:lnTo>
                    <a:pt x="2107806" y="315899"/>
                  </a:lnTo>
                  <a:lnTo>
                    <a:pt x="2128240" y="323024"/>
                  </a:lnTo>
                  <a:lnTo>
                    <a:pt x="2167331" y="344982"/>
                  </a:lnTo>
                  <a:lnTo>
                    <a:pt x="2182228" y="390296"/>
                  </a:lnTo>
                  <a:lnTo>
                    <a:pt x="2176513" y="427786"/>
                  </a:lnTo>
                  <a:lnTo>
                    <a:pt x="2157793" y="454152"/>
                  </a:lnTo>
                  <a:lnTo>
                    <a:pt x="2123719" y="469747"/>
                  </a:lnTo>
                  <a:lnTo>
                    <a:pt x="2071954" y="474865"/>
                  </a:lnTo>
                  <a:lnTo>
                    <a:pt x="2045081" y="474091"/>
                  </a:lnTo>
                  <a:lnTo>
                    <a:pt x="2017255" y="471741"/>
                  </a:lnTo>
                  <a:lnTo>
                    <a:pt x="1988527" y="467741"/>
                  </a:lnTo>
                  <a:lnTo>
                    <a:pt x="1958975" y="462026"/>
                  </a:lnTo>
                  <a:lnTo>
                    <a:pt x="1951532" y="508025"/>
                  </a:lnTo>
                  <a:lnTo>
                    <a:pt x="1974634" y="514743"/>
                  </a:lnTo>
                  <a:lnTo>
                    <a:pt x="2002282" y="519607"/>
                  </a:lnTo>
                  <a:lnTo>
                    <a:pt x="2034501" y="522579"/>
                  </a:lnTo>
                  <a:lnTo>
                    <a:pt x="2071293" y="523582"/>
                  </a:lnTo>
                  <a:lnTo>
                    <a:pt x="2131390" y="518363"/>
                  </a:lnTo>
                  <a:lnTo>
                    <a:pt x="2177846" y="502589"/>
                  </a:lnTo>
                  <a:lnTo>
                    <a:pt x="2210828" y="476097"/>
                  </a:lnTo>
                  <a:lnTo>
                    <a:pt x="2230501" y="438721"/>
                  </a:lnTo>
                  <a:lnTo>
                    <a:pt x="2237016" y="390296"/>
                  </a:lnTo>
                  <a:close/>
                </a:path>
                <a:path w="2818765" h="526414">
                  <a:moveTo>
                    <a:pt x="2571839" y="154901"/>
                  </a:moveTo>
                  <a:lnTo>
                    <a:pt x="2519769" y="154901"/>
                  </a:lnTo>
                  <a:lnTo>
                    <a:pt x="2519883" y="415048"/>
                  </a:lnTo>
                  <a:lnTo>
                    <a:pt x="2520619" y="443458"/>
                  </a:lnTo>
                  <a:lnTo>
                    <a:pt x="2521127" y="451192"/>
                  </a:lnTo>
                  <a:lnTo>
                    <a:pt x="2497137" y="463245"/>
                  </a:lnTo>
                  <a:lnTo>
                    <a:pt x="2471813" y="471932"/>
                  </a:lnTo>
                  <a:lnTo>
                    <a:pt x="2445105" y="477177"/>
                  </a:lnTo>
                  <a:lnTo>
                    <a:pt x="2416937" y="478942"/>
                  </a:lnTo>
                  <a:lnTo>
                    <a:pt x="2380297" y="474726"/>
                  </a:lnTo>
                  <a:lnTo>
                    <a:pt x="2357755" y="460921"/>
                  </a:lnTo>
                  <a:lnTo>
                    <a:pt x="2346363" y="435838"/>
                  </a:lnTo>
                  <a:lnTo>
                    <a:pt x="2343213" y="397751"/>
                  </a:lnTo>
                  <a:lnTo>
                    <a:pt x="2343213" y="154901"/>
                  </a:lnTo>
                  <a:lnTo>
                    <a:pt x="2291130" y="154901"/>
                  </a:lnTo>
                  <a:lnTo>
                    <a:pt x="2291130" y="407225"/>
                  </a:lnTo>
                  <a:lnTo>
                    <a:pt x="2297087" y="458444"/>
                  </a:lnTo>
                  <a:lnTo>
                    <a:pt x="2316492" y="495261"/>
                  </a:lnTo>
                  <a:lnTo>
                    <a:pt x="2351621" y="517499"/>
                  </a:lnTo>
                  <a:lnTo>
                    <a:pt x="2404757" y="524941"/>
                  </a:lnTo>
                  <a:lnTo>
                    <a:pt x="2440889" y="522655"/>
                  </a:lnTo>
                  <a:lnTo>
                    <a:pt x="2473083" y="515810"/>
                  </a:lnTo>
                  <a:lnTo>
                    <a:pt x="2501214" y="504380"/>
                  </a:lnTo>
                  <a:lnTo>
                    <a:pt x="2525166" y="488391"/>
                  </a:lnTo>
                  <a:lnTo>
                    <a:pt x="2526042" y="495350"/>
                  </a:lnTo>
                  <a:lnTo>
                    <a:pt x="2527617" y="502945"/>
                  </a:lnTo>
                  <a:lnTo>
                    <a:pt x="2529827" y="511048"/>
                  </a:lnTo>
                  <a:lnTo>
                    <a:pt x="2532608" y="519518"/>
                  </a:lnTo>
                  <a:lnTo>
                    <a:pt x="2571839" y="519518"/>
                  </a:lnTo>
                  <a:lnTo>
                    <a:pt x="2571839" y="154901"/>
                  </a:lnTo>
                  <a:close/>
                </a:path>
                <a:path w="2818765" h="526414">
                  <a:moveTo>
                    <a:pt x="2818765" y="151523"/>
                  </a:moveTo>
                  <a:lnTo>
                    <a:pt x="2817406" y="151523"/>
                  </a:lnTo>
                  <a:lnTo>
                    <a:pt x="2808617" y="150164"/>
                  </a:lnTo>
                  <a:lnTo>
                    <a:pt x="2801848" y="150164"/>
                  </a:lnTo>
                  <a:lnTo>
                    <a:pt x="2773946" y="153098"/>
                  </a:lnTo>
                  <a:lnTo>
                    <a:pt x="2745028" y="161925"/>
                  </a:lnTo>
                  <a:lnTo>
                    <a:pt x="2715095" y="176707"/>
                  </a:lnTo>
                  <a:lnTo>
                    <a:pt x="2684157" y="197523"/>
                  </a:lnTo>
                  <a:lnTo>
                    <a:pt x="2683370" y="187629"/>
                  </a:lnTo>
                  <a:lnTo>
                    <a:pt x="2681948" y="177228"/>
                  </a:lnTo>
                  <a:lnTo>
                    <a:pt x="2679776" y="166319"/>
                  </a:lnTo>
                  <a:lnTo>
                    <a:pt x="2676715" y="154901"/>
                  </a:lnTo>
                  <a:lnTo>
                    <a:pt x="2635453" y="154901"/>
                  </a:lnTo>
                  <a:lnTo>
                    <a:pt x="2635453" y="519518"/>
                  </a:lnTo>
                  <a:lnTo>
                    <a:pt x="2688209" y="519518"/>
                  </a:lnTo>
                  <a:lnTo>
                    <a:pt x="2688209" y="234035"/>
                  </a:lnTo>
                  <a:lnTo>
                    <a:pt x="2715476" y="220726"/>
                  </a:lnTo>
                  <a:lnTo>
                    <a:pt x="2742488" y="211226"/>
                  </a:lnTo>
                  <a:lnTo>
                    <a:pt x="2769247" y="205511"/>
                  </a:lnTo>
                  <a:lnTo>
                    <a:pt x="2795765" y="203606"/>
                  </a:lnTo>
                  <a:lnTo>
                    <a:pt x="2800502" y="203606"/>
                  </a:lnTo>
                  <a:lnTo>
                    <a:pt x="2818765" y="204965"/>
                  </a:lnTo>
                  <a:lnTo>
                    <a:pt x="2818765" y="15152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89379" y="4889513"/>
              <a:ext cx="191987" cy="1544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6862" y="4929099"/>
              <a:ext cx="253851" cy="115468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182955" y="4886711"/>
              <a:ext cx="12700" cy="155575"/>
            </a:xfrm>
            <a:custGeom>
              <a:avLst/>
              <a:gdLst/>
              <a:ahLst/>
              <a:cxnLst/>
              <a:rect l="l" t="t" r="r" b="b"/>
              <a:pathLst>
                <a:path w="12700" h="155575">
                  <a:moveTo>
                    <a:pt x="8648" y="0"/>
                  </a:moveTo>
                  <a:lnTo>
                    <a:pt x="0" y="1295"/>
                  </a:lnTo>
                  <a:lnTo>
                    <a:pt x="0" y="116992"/>
                  </a:lnTo>
                  <a:lnTo>
                    <a:pt x="148" y="127589"/>
                  </a:lnTo>
                  <a:lnTo>
                    <a:pt x="701" y="137582"/>
                  </a:lnTo>
                  <a:lnTo>
                    <a:pt x="1821" y="146846"/>
                  </a:lnTo>
                  <a:lnTo>
                    <a:pt x="3670" y="155257"/>
                  </a:lnTo>
                  <a:lnTo>
                    <a:pt x="12318" y="155257"/>
                  </a:lnTo>
                  <a:lnTo>
                    <a:pt x="10470" y="146761"/>
                  </a:lnTo>
                  <a:lnTo>
                    <a:pt x="9350" y="137391"/>
                  </a:lnTo>
                  <a:lnTo>
                    <a:pt x="8797" y="127493"/>
                  </a:lnTo>
                  <a:lnTo>
                    <a:pt x="8648" y="117411"/>
                  </a:lnTo>
                  <a:lnTo>
                    <a:pt x="86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19801" y="4929101"/>
              <a:ext cx="86177" cy="11545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28461" y="4886708"/>
              <a:ext cx="87782" cy="15784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0023" y="4929099"/>
              <a:ext cx="84328" cy="14875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51670" y="4929101"/>
              <a:ext cx="86177" cy="11545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1395" y="4890838"/>
              <a:ext cx="180320" cy="15371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4189" y="4929109"/>
              <a:ext cx="72224" cy="11545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1264" y="4886711"/>
              <a:ext cx="82156" cy="15525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0924" y="4929099"/>
              <a:ext cx="92113" cy="11546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9790" y="4929090"/>
              <a:ext cx="85623" cy="11287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341351" y="4886711"/>
              <a:ext cx="12700" cy="155575"/>
            </a:xfrm>
            <a:custGeom>
              <a:avLst/>
              <a:gdLst/>
              <a:ahLst/>
              <a:cxnLst/>
              <a:rect l="l" t="t" r="r" b="b"/>
              <a:pathLst>
                <a:path w="12700" h="155575">
                  <a:moveTo>
                    <a:pt x="8648" y="0"/>
                  </a:moveTo>
                  <a:lnTo>
                    <a:pt x="0" y="1295"/>
                  </a:lnTo>
                  <a:lnTo>
                    <a:pt x="0" y="116992"/>
                  </a:lnTo>
                  <a:lnTo>
                    <a:pt x="148" y="127589"/>
                  </a:lnTo>
                  <a:lnTo>
                    <a:pt x="701" y="137582"/>
                  </a:lnTo>
                  <a:lnTo>
                    <a:pt x="1821" y="146846"/>
                  </a:lnTo>
                  <a:lnTo>
                    <a:pt x="3670" y="155257"/>
                  </a:lnTo>
                  <a:lnTo>
                    <a:pt x="12318" y="155257"/>
                  </a:lnTo>
                  <a:lnTo>
                    <a:pt x="10470" y="146761"/>
                  </a:lnTo>
                  <a:lnTo>
                    <a:pt x="9350" y="137391"/>
                  </a:lnTo>
                  <a:lnTo>
                    <a:pt x="8797" y="127493"/>
                  </a:lnTo>
                  <a:lnTo>
                    <a:pt x="8648" y="117411"/>
                  </a:lnTo>
                  <a:lnTo>
                    <a:pt x="86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78105" y="4929099"/>
              <a:ext cx="92113" cy="11546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3127" y="4929099"/>
              <a:ext cx="84328" cy="14875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98632" y="4930819"/>
              <a:ext cx="83019" cy="146405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4944615" y="5312519"/>
            <a:ext cx="2903985" cy="3738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350" b="0" spc="-135" dirty="0">
                <a:solidFill>
                  <a:srgbClr val="FFFFFF"/>
                </a:solidFill>
                <a:latin typeface="Bega Light"/>
                <a:cs typeface="Bega Light"/>
                <a:hlinkClick r:id="rId16"/>
              </a:rPr>
              <a:t>www.innovasur.com</a:t>
            </a:r>
            <a:endParaRPr sz="2350" dirty="0">
              <a:latin typeface="Bega Light"/>
              <a:cs typeface="Bega Ligh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621250" y="2874294"/>
            <a:ext cx="6565877" cy="1154802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746125" marR="6985" indent="-734060" algn="ctr">
              <a:lnSpc>
                <a:spcPts val="2800"/>
              </a:lnSpc>
              <a:spcBef>
                <a:spcPts val="204"/>
              </a:spcBef>
              <a:tabLst>
                <a:tab pos="2912110" algn="l"/>
                <a:tab pos="3194685" algn="l"/>
              </a:tabLst>
            </a:pPr>
            <a:r>
              <a:rPr sz="2350" b="0" spc="-110" dirty="0">
                <a:solidFill>
                  <a:srgbClr val="FFFFFF"/>
                </a:solidFill>
                <a:latin typeface="Bega Light"/>
                <a:cs typeface="Bega Light"/>
              </a:rPr>
              <a:t>Juan</a:t>
            </a:r>
            <a:r>
              <a:rPr sz="2350" b="0" spc="-204" dirty="0">
                <a:solidFill>
                  <a:srgbClr val="FFFFFF"/>
                </a:solidFill>
                <a:latin typeface="Bega Light"/>
                <a:cs typeface="Bega Light"/>
              </a:rPr>
              <a:t> </a:t>
            </a:r>
            <a:r>
              <a:rPr sz="2350" b="0" spc="-110" dirty="0">
                <a:solidFill>
                  <a:srgbClr val="FFFFFF"/>
                </a:solidFill>
                <a:latin typeface="Bega Light"/>
                <a:cs typeface="Bega Light"/>
              </a:rPr>
              <a:t>José</a:t>
            </a:r>
            <a:r>
              <a:rPr sz="2350" b="0" spc="-200" dirty="0">
                <a:solidFill>
                  <a:srgbClr val="FFFFFF"/>
                </a:solidFill>
                <a:latin typeface="Bega Light"/>
                <a:cs typeface="Bega Light"/>
              </a:rPr>
              <a:t> </a:t>
            </a:r>
            <a:r>
              <a:rPr sz="2350" b="0" spc="-114" dirty="0">
                <a:solidFill>
                  <a:srgbClr val="FFFFFF"/>
                </a:solidFill>
                <a:latin typeface="Bega Light"/>
                <a:cs typeface="Bega Light"/>
              </a:rPr>
              <a:t>Prieto</a:t>
            </a:r>
            <a:r>
              <a:rPr sz="2350" b="0" spc="-204" dirty="0">
                <a:solidFill>
                  <a:srgbClr val="FFFFFF"/>
                </a:solidFill>
                <a:latin typeface="Bega Light"/>
                <a:cs typeface="Bega Light"/>
              </a:rPr>
              <a:t> </a:t>
            </a:r>
            <a:r>
              <a:rPr sz="2350" b="0" spc="-10" dirty="0">
                <a:solidFill>
                  <a:srgbClr val="FFFFFF"/>
                </a:solidFill>
                <a:latin typeface="Bega Light"/>
                <a:cs typeface="Bega Light"/>
              </a:rPr>
              <a:t>Verdejo</a:t>
            </a:r>
            <a:r>
              <a:rPr sz="2350" b="0" dirty="0">
                <a:solidFill>
                  <a:srgbClr val="FFFFFF"/>
                </a:solidFill>
                <a:latin typeface="Bega Light"/>
                <a:cs typeface="Bega Light"/>
              </a:rPr>
              <a:t>	</a:t>
            </a:r>
            <a:r>
              <a:rPr sz="2350" b="0" spc="-50" dirty="0" smtClean="0">
                <a:solidFill>
                  <a:srgbClr val="FFFFFF"/>
                </a:solidFill>
                <a:latin typeface="Bega Light"/>
                <a:cs typeface="Bega Light"/>
              </a:rPr>
              <a:t>|</a:t>
            </a:r>
            <a:r>
              <a:rPr lang="es-ES" sz="2350" dirty="0">
                <a:solidFill>
                  <a:srgbClr val="FFFFFF"/>
                </a:solidFill>
                <a:latin typeface="Bega Light"/>
                <a:cs typeface="Bega Light"/>
              </a:rPr>
              <a:t> </a:t>
            </a:r>
            <a:r>
              <a:rPr lang="es-ES" sz="2350" b="0" spc="-100" dirty="0" smtClean="0">
                <a:solidFill>
                  <a:srgbClr val="FFFFFF"/>
                </a:solidFill>
                <a:latin typeface="Bega Light"/>
                <a:cs typeface="Bega Light"/>
              </a:rPr>
              <a:t>CEO</a:t>
            </a:r>
            <a:r>
              <a:rPr lang="es-ES" sz="2350" b="0" spc="-225" dirty="0" smtClean="0">
                <a:solidFill>
                  <a:srgbClr val="FFFFFF"/>
                </a:solidFill>
                <a:latin typeface="Bega Light"/>
                <a:cs typeface="Bega Light"/>
              </a:rPr>
              <a:t> </a:t>
            </a:r>
            <a:r>
              <a:rPr lang="es-ES" sz="2350" b="0" spc="-80" dirty="0" smtClean="0">
                <a:solidFill>
                  <a:srgbClr val="FFFFFF"/>
                </a:solidFill>
                <a:latin typeface="Bega Light"/>
                <a:cs typeface="Bega Light"/>
              </a:rPr>
              <a:t>de</a:t>
            </a:r>
            <a:r>
              <a:rPr lang="es-ES" sz="2350" b="0" spc="-225" dirty="0" smtClean="0">
                <a:solidFill>
                  <a:srgbClr val="FFFFFF"/>
                </a:solidFill>
                <a:latin typeface="Bega Light"/>
                <a:cs typeface="Bega Light"/>
              </a:rPr>
              <a:t> </a:t>
            </a:r>
            <a:r>
              <a:rPr lang="es-ES" sz="2350" b="0" spc="-20" dirty="0" smtClean="0">
                <a:solidFill>
                  <a:srgbClr val="FFFFFF"/>
                </a:solidFill>
                <a:latin typeface="Bega Light"/>
                <a:cs typeface="Bega Light"/>
              </a:rPr>
              <a:t>InnovaSur</a:t>
            </a:r>
            <a:endParaRPr lang="es-ES" sz="2350" b="0" dirty="0" smtClean="0">
              <a:solidFill>
                <a:srgbClr val="FFFFFF"/>
              </a:solidFill>
              <a:latin typeface="Bega Light"/>
              <a:cs typeface="Bega Light"/>
            </a:endParaRPr>
          </a:p>
          <a:p>
            <a:pPr marL="746125" marR="6985" indent="-734060" algn="ctr">
              <a:lnSpc>
                <a:spcPts val="2800"/>
              </a:lnSpc>
              <a:spcBef>
                <a:spcPts val="204"/>
              </a:spcBef>
              <a:tabLst>
                <a:tab pos="2912110" algn="l"/>
                <a:tab pos="3194685" algn="l"/>
              </a:tabLst>
            </a:pPr>
            <a:endParaRPr lang="es-ES" sz="2350" spc="-135" dirty="0">
              <a:solidFill>
                <a:srgbClr val="FFFFFF"/>
              </a:solidFill>
              <a:latin typeface="Bega Light"/>
              <a:cs typeface="Bega Light"/>
              <a:hlinkClick r:id="rId17"/>
            </a:endParaRPr>
          </a:p>
          <a:p>
            <a:pPr marL="746125" marR="6985" indent="-734060" algn="ctr">
              <a:lnSpc>
                <a:spcPts val="2800"/>
              </a:lnSpc>
              <a:spcBef>
                <a:spcPts val="204"/>
              </a:spcBef>
              <a:tabLst>
                <a:tab pos="2912110" algn="l"/>
                <a:tab pos="3194685" algn="l"/>
              </a:tabLst>
            </a:pPr>
            <a:r>
              <a:rPr sz="2350" b="0" spc="-135" dirty="0" smtClean="0">
                <a:solidFill>
                  <a:srgbClr val="FFFFFF"/>
                </a:solidFill>
                <a:latin typeface="Bega Light"/>
                <a:cs typeface="Bega Light"/>
                <a:hlinkClick r:id="rId17"/>
              </a:rPr>
              <a:t>jjprieto@innovasur.com</a:t>
            </a:r>
            <a:endParaRPr sz="2350" dirty="0">
              <a:latin typeface="Bega Light"/>
              <a:cs typeface="Bega Light"/>
            </a:endParaRPr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2592212" y="1473791"/>
            <a:ext cx="8380587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spc="-10" dirty="0">
                <a:solidFill>
                  <a:srgbClr val="FFFFFF"/>
                </a:solidFill>
                <a:latin typeface="Bega Semibold"/>
                <a:cs typeface="Bega Semibold"/>
              </a:rPr>
              <a:t>¡Muchas</a:t>
            </a:r>
            <a:r>
              <a:rPr sz="4000" b="1" spc="-130" dirty="0">
                <a:solidFill>
                  <a:srgbClr val="FFFFFF"/>
                </a:solidFill>
                <a:latin typeface="Bega Semibold"/>
                <a:cs typeface="Bega Semibold"/>
              </a:rPr>
              <a:t> </a:t>
            </a:r>
            <a:r>
              <a:rPr sz="4000" b="1" dirty="0">
                <a:solidFill>
                  <a:srgbClr val="FFFFFF"/>
                </a:solidFill>
                <a:latin typeface="Bega Semibold"/>
                <a:cs typeface="Bega Semibold"/>
              </a:rPr>
              <a:t>gracias</a:t>
            </a:r>
            <a:r>
              <a:rPr sz="4000" b="1" spc="-130" dirty="0">
                <a:solidFill>
                  <a:srgbClr val="FFFFFF"/>
                </a:solidFill>
                <a:latin typeface="Bega Semibold"/>
                <a:cs typeface="Bega Semibold"/>
              </a:rPr>
              <a:t> </a:t>
            </a:r>
            <a:r>
              <a:rPr sz="4000" b="1" dirty="0">
                <a:solidFill>
                  <a:srgbClr val="FFFFFF"/>
                </a:solidFill>
                <a:latin typeface="Bega Semibold"/>
                <a:cs typeface="Bega Semibold"/>
              </a:rPr>
              <a:t>por</a:t>
            </a:r>
            <a:r>
              <a:rPr sz="4000" b="1" spc="-130" dirty="0">
                <a:solidFill>
                  <a:srgbClr val="FFFFFF"/>
                </a:solidFill>
                <a:latin typeface="Bega Semibold"/>
                <a:cs typeface="Bega Semibold"/>
              </a:rPr>
              <a:t> </a:t>
            </a:r>
            <a:r>
              <a:rPr sz="4000" b="1" dirty="0">
                <a:solidFill>
                  <a:srgbClr val="FFFFFF"/>
                </a:solidFill>
                <a:latin typeface="Bega Semibold"/>
                <a:cs typeface="Bega Semibold"/>
              </a:rPr>
              <a:t>su</a:t>
            </a:r>
            <a:r>
              <a:rPr sz="4000" b="1" spc="-125" dirty="0">
                <a:solidFill>
                  <a:srgbClr val="FFFFFF"/>
                </a:solidFill>
                <a:latin typeface="Bega Semibold"/>
                <a:cs typeface="Bega Semibold"/>
              </a:rPr>
              <a:t> </a:t>
            </a:r>
            <a:r>
              <a:rPr sz="4000" b="1" spc="-25" dirty="0">
                <a:solidFill>
                  <a:srgbClr val="FFFFFF"/>
                </a:solidFill>
                <a:latin typeface="Bega Semibold"/>
                <a:cs typeface="Bega Semibold"/>
              </a:rPr>
              <a:t>atención!</a:t>
            </a:r>
            <a:endParaRPr sz="4000" dirty="0">
              <a:latin typeface="Bega Semibold"/>
              <a:cs typeface="Bega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object 79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5455" y="2741129"/>
            <a:ext cx="4460119" cy="1137525"/>
          </a:xfrm>
          <a:prstGeom prst="rect">
            <a:avLst/>
          </a:prstGeom>
        </p:spPr>
      </p:pic>
      <p:pic>
        <p:nvPicPr>
          <p:cNvPr id="2" name="object 2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69" y="304165"/>
            <a:ext cx="1289276" cy="35594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7421918" y="4635512"/>
            <a:ext cx="454659" cy="609600"/>
          </a:xfrm>
          <a:custGeom>
            <a:avLst/>
            <a:gdLst/>
            <a:ahLst/>
            <a:cxnLst/>
            <a:rect l="l" t="t" r="r" b="b"/>
            <a:pathLst>
              <a:path w="454659" h="609600">
                <a:moveTo>
                  <a:pt x="255600" y="523011"/>
                </a:moveTo>
                <a:lnTo>
                  <a:pt x="253365" y="511987"/>
                </a:lnTo>
                <a:lnTo>
                  <a:pt x="247319" y="503021"/>
                </a:lnTo>
                <a:lnTo>
                  <a:pt x="247319" y="523024"/>
                </a:lnTo>
                <a:lnTo>
                  <a:pt x="245745" y="530834"/>
                </a:lnTo>
                <a:lnTo>
                  <a:pt x="241427" y="537222"/>
                </a:lnTo>
                <a:lnTo>
                  <a:pt x="235038" y="541540"/>
                </a:lnTo>
                <a:lnTo>
                  <a:pt x="227215" y="543128"/>
                </a:lnTo>
                <a:lnTo>
                  <a:pt x="219405" y="541540"/>
                </a:lnTo>
                <a:lnTo>
                  <a:pt x="213004" y="537222"/>
                </a:lnTo>
                <a:lnTo>
                  <a:pt x="208699" y="530834"/>
                </a:lnTo>
                <a:lnTo>
                  <a:pt x="207111" y="523011"/>
                </a:lnTo>
                <a:lnTo>
                  <a:pt x="208699" y="515188"/>
                </a:lnTo>
                <a:lnTo>
                  <a:pt x="213004" y="508800"/>
                </a:lnTo>
                <a:lnTo>
                  <a:pt x="219405" y="504494"/>
                </a:lnTo>
                <a:lnTo>
                  <a:pt x="227215" y="502907"/>
                </a:lnTo>
                <a:lnTo>
                  <a:pt x="235038" y="504494"/>
                </a:lnTo>
                <a:lnTo>
                  <a:pt x="241427" y="508800"/>
                </a:lnTo>
                <a:lnTo>
                  <a:pt x="245745" y="515188"/>
                </a:lnTo>
                <a:lnTo>
                  <a:pt x="247319" y="523024"/>
                </a:lnTo>
                <a:lnTo>
                  <a:pt x="247319" y="503021"/>
                </a:lnTo>
                <a:lnTo>
                  <a:pt x="238264" y="496874"/>
                </a:lnTo>
                <a:lnTo>
                  <a:pt x="227215" y="494639"/>
                </a:lnTo>
                <a:lnTo>
                  <a:pt x="216179" y="496874"/>
                </a:lnTo>
                <a:lnTo>
                  <a:pt x="207162" y="502958"/>
                </a:lnTo>
                <a:lnTo>
                  <a:pt x="201066" y="511987"/>
                </a:lnTo>
                <a:lnTo>
                  <a:pt x="198831" y="523024"/>
                </a:lnTo>
                <a:lnTo>
                  <a:pt x="201066" y="534060"/>
                </a:lnTo>
                <a:lnTo>
                  <a:pt x="207162" y="543090"/>
                </a:lnTo>
                <a:lnTo>
                  <a:pt x="216179" y="549173"/>
                </a:lnTo>
                <a:lnTo>
                  <a:pt x="227215" y="551408"/>
                </a:lnTo>
                <a:lnTo>
                  <a:pt x="238264" y="549173"/>
                </a:lnTo>
                <a:lnTo>
                  <a:pt x="247218" y="543128"/>
                </a:lnTo>
                <a:lnTo>
                  <a:pt x="253365" y="534060"/>
                </a:lnTo>
                <a:lnTo>
                  <a:pt x="255600" y="523011"/>
                </a:lnTo>
                <a:close/>
              </a:path>
              <a:path w="454659" h="609600">
                <a:moveTo>
                  <a:pt x="454418" y="603250"/>
                </a:moveTo>
                <a:lnTo>
                  <a:pt x="452564" y="601980"/>
                </a:lnTo>
                <a:lnTo>
                  <a:pt x="400926" y="601980"/>
                </a:lnTo>
                <a:lnTo>
                  <a:pt x="405904" y="421640"/>
                </a:lnTo>
                <a:lnTo>
                  <a:pt x="403682" y="403860"/>
                </a:lnTo>
                <a:lnTo>
                  <a:pt x="397624" y="390194"/>
                </a:lnTo>
                <a:lnTo>
                  <a:pt x="397624" y="421640"/>
                </a:lnTo>
                <a:lnTo>
                  <a:pt x="392633" y="601980"/>
                </a:lnTo>
                <a:lnTo>
                  <a:pt x="354266" y="601980"/>
                </a:lnTo>
                <a:lnTo>
                  <a:pt x="357784" y="593090"/>
                </a:lnTo>
                <a:lnTo>
                  <a:pt x="358317" y="590550"/>
                </a:lnTo>
                <a:lnTo>
                  <a:pt x="366344" y="445770"/>
                </a:lnTo>
                <a:lnTo>
                  <a:pt x="364020" y="439420"/>
                </a:lnTo>
                <a:lnTo>
                  <a:pt x="360768" y="435610"/>
                </a:lnTo>
                <a:lnTo>
                  <a:pt x="358597" y="433070"/>
                </a:lnTo>
                <a:lnTo>
                  <a:pt x="357962" y="433070"/>
                </a:lnTo>
                <a:lnTo>
                  <a:pt x="357962" y="447040"/>
                </a:lnTo>
                <a:lnTo>
                  <a:pt x="349719" y="595630"/>
                </a:lnTo>
                <a:lnTo>
                  <a:pt x="343027" y="601980"/>
                </a:lnTo>
                <a:lnTo>
                  <a:pt x="111391" y="601980"/>
                </a:lnTo>
                <a:lnTo>
                  <a:pt x="104698" y="595630"/>
                </a:lnTo>
                <a:lnTo>
                  <a:pt x="96469" y="447040"/>
                </a:lnTo>
                <a:lnTo>
                  <a:pt x="97929" y="443230"/>
                </a:lnTo>
                <a:lnTo>
                  <a:pt x="103759" y="436880"/>
                </a:lnTo>
                <a:lnTo>
                  <a:pt x="107696" y="435610"/>
                </a:lnTo>
                <a:lnTo>
                  <a:pt x="346722" y="435610"/>
                </a:lnTo>
                <a:lnTo>
                  <a:pt x="350659" y="436880"/>
                </a:lnTo>
                <a:lnTo>
                  <a:pt x="356489" y="443230"/>
                </a:lnTo>
                <a:lnTo>
                  <a:pt x="357962" y="447040"/>
                </a:lnTo>
                <a:lnTo>
                  <a:pt x="357962" y="433070"/>
                </a:lnTo>
                <a:lnTo>
                  <a:pt x="357492" y="433070"/>
                </a:lnTo>
                <a:lnTo>
                  <a:pt x="352107" y="429260"/>
                </a:lnTo>
                <a:lnTo>
                  <a:pt x="353110" y="427990"/>
                </a:lnTo>
                <a:lnTo>
                  <a:pt x="386168" y="386080"/>
                </a:lnTo>
                <a:lnTo>
                  <a:pt x="397624" y="421640"/>
                </a:lnTo>
                <a:lnTo>
                  <a:pt x="397624" y="390194"/>
                </a:lnTo>
                <a:lnTo>
                  <a:pt x="396367" y="387350"/>
                </a:lnTo>
                <a:lnTo>
                  <a:pt x="395300" y="386080"/>
                </a:lnTo>
                <a:lnTo>
                  <a:pt x="384581" y="373380"/>
                </a:lnTo>
                <a:lnTo>
                  <a:pt x="380314" y="370611"/>
                </a:lnTo>
                <a:lnTo>
                  <a:pt x="380314" y="379730"/>
                </a:lnTo>
                <a:lnTo>
                  <a:pt x="342658" y="427990"/>
                </a:lnTo>
                <a:lnTo>
                  <a:pt x="112826" y="427990"/>
                </a:lnTo>
                <a:lnTo>
                  <a:pt x="103085" y="415505"/>
                </a:lnTo>
                <a:lnTo>
                  <a:pt x="103085" y="427990"/>
                </a:lnTo>
                <a:lnTo>
                  <a:pt x="97294" y="431800"/>
                </a:lnTo>
                <a:lnTo>
                  <a:pt x="95999" y="433070"/>
                </a:lnTo>
                <a:lnTo>
                  <a:pt x="90411" y="439420"/>
                </a:lnTo>
                <a:lnTo>
                  <a:pt x="88074" y="445770"/>
                </a:lnTo>
                <a:lnTo>
                  <a:pt x="96113" y="590550"/>
                </a:lnTo>
                <a:lnTo>
                  <a:pt x="96647" y="593090"/>
                </a:lnTo>
                <a:lnTo>
                  <a:pt x="100152" y="601980"/>
                </a:lnTo>
                <a:lnTo>
                  <a:pt x="62839" y="601980"/>
                </a:lnTo>
                <a:lnTo>
                  <a:pt x="57848" y="421640"/>
                </a:lnTo>
                <a:lnTo>
                  <a:pt x="58204" y="414020"/>
                </a:lnTo>
                <a:lnTo>
                  <a:pt x="59639" y="406400"/>
                </a:lnTo>
                <a:lnTo>
                  <a:pt x="62128" y="398780"/>
                </a:lnTo>
                <a:lnTo>
                  <a:pt x="65659" y="392430"/>
                </a:lnTo>
                <a:lnTo>
                  <a:pt x="69316" y="386080"/>
                </a:lnTo>
                <a:lnTo>
                  <a:pt x="103085" y="427990"/>
                </a:lnTo>
                <a:lnTo>
                  <a:pt x="103085" y="415505"/>
                </a:lnTo>
                <a:lnTo>
                  <a:pt x="80137" y="386080"/>
                </a:lnTo>
                <a:lnTo>
                  <a:pt x="75171" y="379730"/>
                </a:lnTo>
                <a:lnTo>
                  <a:pt x="79235" y="377190"/>
                </a:lnTo>
                <a:lnTo>
                  <a:pt x="82562" y="374650"/>
                </a:lnTo>
                <a:lnTo>
                  <a:pt x="86156" y="372110"/>
                </a:lnTo>
                <a:lnTo>
                  <a:pt x="137985" y="349250"/>
                </a:lnTo>
                <a:lnTo>
                  <a:pt x="158051" y="389890"/>
                </a:lnTo>
                <a:lnTo>
                  <a:pt x="163753" y="393700"/>
                </a:lnTo>
                <a:lnTo>
                  <a:pt x="177380" y="397510"/>
                </a:lnTo>
                <a:lnTo>
                  <a:pt x="184492" y="396240"/>
                </a:lnTo>
                <a:lnTo>
                  <a:pt x="194792" y="388620"/>
                </a:lnTo>
                <a:lnTo>
                  <a:pt x="206794" y="379730"/>
                </a:lnTo>
                <a:lnTo>
                  <a:pt x="215696" y="392430"/>
                </a:lnTo>
                <a:lnTo>
                  <a:pt x="220751" y="397510"/>
                </a:lnTo>
                <a:lnTo>
                  <a:pt x="227215" y="398780"/>
                </a:lnTo>
                <a:lnTo>
                  <a:pt x="233692" y="397510"/>
                </a:lnTo>
                <a:lnTo>
                  <a:pt x="238734" y="392430"/>
                </a:lnTo>
                <a:lnTo>
                  <a:pt x="240512" y="389890"/>
                </a:lnTo>
                <a:lnTo>
                  <a:pt x="247624" y="379730"/>
                </a:lnTo>
                <a:lnTo>
                  <a:pt x="264337" y="392430"/>
                </a:lnTo>
                <a:lnTo>
                  <a:pt x="269951" y="396240"/>
                </a:lnTo>
                <a:lnTo>
                  <a:pt x="277075" y="397510"/>
                </a:lnTo>
                <a:lnTo>
                  <a:pt x="283845" y="396240"/>
                </a:lnTo>
                <a:lnTo>
                  <a:pt x="290664" y="393700"/>
                </a:lnTo>
                <a:lnTo>
                  <a:pt x="296367" y="389890"/>
                </a:lnTo>
                <a:lnTo>
                  <a:pt x="297002" y="388620"/>
                </a:lnTo>
                <a:lnTo>
                  <a:pt x="316636" y="349250"/>
                </a:lnTo>
                <a:lnTo>
                  <a:pt x="369328" y="372110"/>
                </a:lnTo>
                <a:lnTo>
                  <a:pt x="372922" y="374650"/>
                </a:lnTo>
                <a:lnTo>
                  <a:pt x="376250" y="377190"/>
                </a:lnTo>
                <a:lnTo>
                  <a:pt x="380314" y="379730"/>
                </a:lnTo>
                <a:lnTo>
                  <a:pt x="380314" y="370611"/>
                </a:lnTo>
                <a:lnTo>
                  <a:pt x="368922" y="363220"/>
                </a:lnTo>
                <a:lnTo>
                  <a:pt x="337794" y="349250"/>
                </a:lnTo>
                <a:lnTo>
                  <a:pt x="315137" y="339090"/>
                </a:lnTo>
                <a:lnTo>
                  <a:pt x="309346" y="334416"/>
                </a:lnTo>
                <a:lnTo>
                  <a:pt x="309346" y="345440"/>
                </a:lnTo>
                <a:lnTo>
                  <a:pt x="290068" y="383540"/>
                </a:lnTo>
                <a:lnTo>
                  <a:pt x="286372" y="387350"/>
                </a:lnTo>
                <a:lnTo>
                  <a:pt x="280809" y="388620"/>
                </a:lnTo>
                <a:lnTo>
                  <a:pt x="275107" y="388620"/>
                </a:lnTo>
                <a:lnTo>
                  <a:pt x="271932" y="387350"/>
                </a:lnTo>
                <a:lnTo>
                  <a:pt x="262140" y="379730"/>
                </a:lnTo>
                <a:lnTo>
                  <a:pt x="252336" y="372110"/>
                </a:lnTo>
                <a:lnTo>
                  <a:pt x="286143" y="325120"/>
                </a:lnTo>
                <a:lnTo>
                  <a:pt x="309346" y="345440"/>
                </a:lnTo>
                <a:lnTo>
                  <a:pt x="309346" y="334416"/>
                </a:lnTo>
                <a:lnTo>
                  <a:pt x="300977" y="327660"/>
                </a:lnTo>
                <a:lnTo>
                  <a:pt x="309638" y="325120"/>
                </a:lnTo>
                <a:lnTo>
                  <a:pt x="324243" y="320040"/>
                </a:lnTo>
                <a:lnTo>
                  <a:pt x="335191" y="316230"/>
                </a:lnTo>
                <a:lnTo>
                  <a:pt x="355714" y="307340"/>
                </a:lnTo>
                <a:lnTo>
                  <a:pt x="369417" y="302260"/>
                </a:lnTo>
                <a:lnTo>
                  <a:pt x="374523" y="299720"/>
                </a:lnTo>
                <a:lnTo>
                  <a:pt x="376567" y="298450"/>
                </a:lnTo>
                <a:lnTo>
                  <a:pt x="377405" y="295910"/>
                </a:lnTo>
                <a:lnTo>
                  <a:pt x="373367" y="285750"/>
                </a:lnTo>
                <a:lnTo>
                  <a:pt x="367207" y="265341"/>
                </a:lnTo>
                <a:lnTo>
                  <a:pt x="367207" y="293370"/>
                </a:lnTo>
                <a:lnTo>
                  <a:pt x="363080" y="295910"/>
                </a:lnTo>
                <a:lnTo>
                  <a:pt x="351447" y="300990"/>
                </a:lnTo>
                <a:lnTo>
                  <a:pt x="335813" y="307340"/>
                </a:lnTo>
                <a:lnTo>
                  <a:pt x="317004" y="313690"/>
                </a:lnTo>
                <a:lnTo>
                  <a:pt x="295808" y="320040"/>
                </a:lnTo>
                <a:lnTo>
                  <a:pt x="293281" y="320040"/>
                </a:lnTo>
                <a:lnTo>
                  <a:pt x="288785" y="316230"/>
                </a:lnTo>
                <a:lnTo>
                  <a:pt x="287274" y="314960"/>
                </a:lnTo>
                <a:lnTo>
                  <a:pt x="285064" y="314960"/>
                </a:lnTo>
                <a:lnTo>
                  <a:pt x="279844" y="316230"/>
                </a:lnTo>
                <a:lnTo>
                  <a:pt x="279844" y="289560"/>
                </a:lnTo>
                <a:lnTo>
                  <a:pt x="279844" y="284480"/>
                </a:lnTo>
                <a:lnTo>
                  <a:pt x="282117" y="283210"/>
                </a:lnTo>
                <a:lnTo>
                  <a:pt x="293852" y="274320"/>
                </a:lnTo>
                <a:lnTo>
                  <a:pt x="319646" y="240030"/>
                </a:lnTo>
                <a:lnTo>
                  <a:pt x="327329" y="205740"/>
                </a:lnTo>
                <a:lnTo>
                  <a:pt x="322351" y="181610"/>
                </a:lnTo>
                <a:lnTo>
                  <a:pt x="307682" y="166370"/>
                </a:lnTo>
                <a:lnTo>
                  <a:pt x="285940" y="156210"/>
                </a:lnTo>
                <a:lnTo>
                  <a:pt x="259702" y="147320"/>
                </a:lnTo>
                <a:lnTo>
                  <a:pt x="235292" y="139700"/>
                </a:lnTo>
                <a:lnTo>
                  <a:pt x="210261" y="130810"/>
                </a:lnTo>
                <a:lnTo>
                  <a:pt x="185585" y="116840"/>
                </a:lnTo>
                <a:lnTo>
                  <a:pt x="160566" y="97790"/>
                </a:lnTo>
                <a:lnTo>
                  <a:pt x="157937" y="97790"/>
                </a:lnTo>
                <a:lnTo>
                  <a:pt x="154762" y="100330"/>
                </a:lnTo>
                <a:lnTo>
                  <a:pt x="154800" y="102870"/>
                </a:lnTo>
                <a:lnTo>
                  <a:pt x="156438" y="104140"/>
                </a:lnTo>
                <a:lnTo>
                  <a:pt x="181038" y="124460"/>
                </a:lnTo>
                <a:lnTo>
                  <a:pt x="206959" y="138430"/>
                </a:lnTo>
                <a:lnTo>
                  <a:pt x="232816" y="148590"/>
                </a:lnTo>
                <a:lnTo>
                  <a:pt x="257225" y="156210"/>
                </a:lnTo>
                <a:lnTo>
                  <a:pt x="284365" y="163830"/>
                </a:lnTo>
                <a:lnTo>
                  <a:pt x="303872" y="173990"/>
                </a:lnTo>
                <a:lnTo>
                  <a:pt x="315506" y="186690"/>
                </a:lnTo>
                <a:lnTo>
                  <a:pt x="319062" y="204470"/>
                </a:lnTo>
                <a:lnTo>
                  <a:pt x="318465" y="213360"/>
                </a:lnTo>
                <a:lnTo>
                  <a:pt x="297713" y="259080"/>
                </a:lnTo>
                <a:lnTo>
                  <a:pt x="271564" y="279857"/>
                </a:lnTo>
                <a:lnTo>
                  <a:pt x="271564" y="289560"/>
                </a:lnTo>
                <a:lnTo>
                  <a:pt x="271564" y="331470"/>
                </a:lnTo>
                <a:lnTo>
                  <a:pt x="243243" y="370840"/>
                </a:lnTo>
                <a:lnTo>
                  <a:pt x="231838" y="388620"/>
                </a:lnTo>
                <a:lnTo>
                  <a:pt x="230695" y="389890"/>
                </a:lnTo>
                <a:lnTo>
                  <a:pt x="223748" y="389890"/>
                </a:lnTo>
                <a:lnTo>
                  <a:pt x="222681" y="388620"/>
                </a:lnTo>
                <a:lnTo>
                  <a:pt x="216979" y="379730"/>
                </a:lnTo>
                <a:lnTo>
                  <a:pt x="211264" y="370840"/>
                </a:lnTo>
                <a:lnTo>
                  <a:pt x="202082" y="358127"/>
                </a:lnTo>
                <a:lnTo>
                  <a:pt x="202082" y="372110"/>
                </a:lnTo>
                <a:lnTo>
                  <a:pt x="182486" y="387350"/>
                </a:lnTo>
                <a:lnTo>
                  <a:pt x="179324" y="388620"/>
                </a:lnTo>
                <a:lnTo>
                  <a:pt x="173697" y="388620"/>
                </a:lnTo>
                <a:lnTo>
                  <a:pt x="168059" y="387350"/>
                </a:lnTo>
                <a:lnTo>
                  <a:pt x="164350" y="383540"/>
                </a:lnTo>
                <a:lnTo>
                  <a:pt x="147015" y="349250"/>
                </a:lnTo>
                <a:lnTo>
                  <a:pt x="145084" y="345440"/>
                </a:lnTo>
                <a:lnTo>
                  <a:pt x="168287" y="325120"/>
                </a:lnTo>
                <a:lnTo>
                  <a:pt x="202082" y="372110"/>
                </a:lnTo>
                <a:lnTo>
                  <a:pt x="202082" y="358127"/>
                </a:lnTo>
                <a:lnTo>
                  <a:pt x="182854" y="331470"/>
                </a:lnTo>
                <a:lnTo>
                  <a:pt x="182854" y="325120"/>
                </a:lnTo>
                <a:lnTo>
                  <a:pt x="182854" y="320040"/>
                </a:lnTo>
                <a:lnTo>
                  <a:pt x="182854" y="316230"/>
                </a:lnTo>
                <a:lnTo>
                  <a:pt x="182854" y="289560"/>
                </a:lnTo>
                <a:lnTo>
                  <a:pt x="189623" y="292100"/>
                </a:lnTo>
                <a:lnTo>
                  <a:pt x="208076" y="298450"/>
                </a:lnTo>
                <a:lnTo>
                  <a:pt x="227203" y="299720"/>
                </a:lnTo>
                <a:lnTo>
                  <a:pt x="246329" y="298450"/>
                </a:lnTo>
                <a:lnTo>
                  <a:pt x="264795" y="292100"/>
                </a:lnTo>
                <a:lnTo>
                  <a:pt x="271564" y="289560"/>
                </a:lnTo>
                <a:lnTo>
                  <a:pt x="271564" y="279857"/>
                </a:lnTo>
                <a:lnTo>
                  <a:pt x="253873" y="288290"/>
                </a:lnTo>
                <a:lnTo>
                  <a:pt x="227215" y="292100"/>
                </a:lnTo>
                <a:lnTo>
                  <a:pt x="214426" y="289560"/>
                </a:lnTo>
                <a:lnTo>
                  <a:pt x="195224" y="285750"/>
                </a:lnTo>
                <a:lnTo>
                  <a:pt x="174574" y="274256"/>
                </a:lnTo>
                <a:lnTo>
                  <a:pt x="174574" y="284480"/>
                </a:lnTo>
                <a:lnTo>
                  <a:pt x="174574" y="316230"/>
                </a:lnTo>
                <a:lnTo>
                  <a:pt x="169316" y="314960"/>
                </a:lnTo>
                <a:lnTo>
                  <a:pt x="167106" y="314960"/>
                </a:lnTo>
                <a:lnTo>
                  <a:pt x="161137" y="320040"/>
                </a:lnTo>
                <a:lnTo>
                  <a:pt x="158635" y="320040"/>
                </a:lnTo>
                <a:lnTo>
                  <a:pt x="118656" y="307340"/>
                </a:lnTo>
                <a:lnTo>
                  <a:pt x="87210" y="293370"/>
                </a:lnTo>
                <a:lnTo>
                  <a:pt x="88747" y="289560"/>
                </a:lnTo>
                <a:lnTo>
                  <a:pt x="92278" y="278130"/>
                </a:lnTo>
                <a:lnTo>
                  <a:pt x="96354" y="262890"/>
                </a:lnTo>
                <a:lnTo>
                  <a:pt x="100304" y="241300"/>
                </a:lnTo>
                <a:lnTo>
                  <a:pt x="103454" y="214630"/>
                </a:lnTo>
                <a:lnTo>
                  <a:pt x="104063" y="207010"/>
                </a:lnTo>
                <a:lnTo>
                  <a:pt x="112102" y="210820"/>
                </a:lnTo>
                <a:lnTo>
                  <a:pt x="113626" y="212090"/>
                </a:lnTo>
                <a:lnTo>
                  <a:pt x="122885" y="212090"/>
                </a:lnTo>
                <a:lnTo>
                  <a:pt x="124028" y="213360"/>
                </a:lnTo>
                <a:lnTo>
                  <a:pt x="125577" y="213360"/>
                </a:lnTo>
                <a:lnTo>
                  <a:pt x="127139" y="214630"/>
                </a:lnTo>
                <a:lnTo>
                  <a:pt x="127723" y="217170"/>
                </a:lnTo>
                <a:lnTo>
                  <a:pt x="133591" y="236220"/>
                </a:lnTo>
                <a:lnTo>
                  <a:pt x="143230" y="255270"/>
                </a:lnTo>
                <a:lnTo>
                  <a:pt x="156273" y="270510"/>
                </a:lnTo>
                <a:lnTo>
                  <a:pt x="172326" y="283210"/>
                </a:lnTo>
                <a:lnTo>
                  <a:pt x="174574" y="284480"/>
                </a:lnTo>
                <a:lnTo>
                  <a:pt x="174574" y="274256"/>
                </a:lnTo>
                <a:lnTo>
                  <a:pt x="167855" y="270510"/>
                </a:lnTo>
                <a:lnTo>
                  <a:pt x="147383" y="246380"/>
                </a:lnTo>
                <a:lnTo>
                  <a:pt x="136004" y="215900"/>
                </a:lnTo>
                <a:lnTo>
                  <a:pt x="134734" y="208280"/>
                </a:lnTo>
                <a:lnTo>
                  <a:pt x="133159" y="207010"/>
                </a:lnTo>
                <a:lnTo>
                  <a:pt x="130009" y="204470"/>
                </a:lnTo>
                <a:lnTo>
                  <a:pt x="128422" y="203200"/>
                </a:lnTo>
                <a:lnTo>
                  <a:pt x="121678" y="204470"/>
                </a:lnTo>
                <a:lnTo>
                  <a:pt x="118376" y="204470"/>
                </a:lnTo>
                <a:lnTo>
                  <a:pt x="110312" y="201930"/>
                </a:lnTo>
                <a:lnTo>
                  <a:pt x="105270" y="195580"/>
                </a:lnTo>
                <a:lnTo>
                  <a:pt x="105270" y="172720"/>
                </a:lnTo>
                <a:lnTo>
                  <a:pt x="110629" y="165100"/>
                </a:lnTo>
                <a:lnTo>
                  <a:pt x="123494" y="163830"/>
                </a:lnTo>
                <a:lnTo>
                  <a:pt x="129095" y="165100"/>
                </a:lnTo>
                <a:lnTo>
                  <a:pt x="133718" y="171450"/>
                </a:lnTo>
                <a:lnTo>
                  <a:pt x="135178" y="172720"/>
                </a:lnTo>
                <a:lnTo>
                  <a:pt x="139242" y="173990"/>
                </a:lnTo>
                <a:lnTo>
                  <a:pt x="141897" y="172720"/>
                </a:lnTo>
                <a:lnTo>
                  <a:pt x="143979" y="171450"/>
                </a:lnTo>
                <a:lnTo>
                  <a:pt x="149326" y="167640"/>
                </a:lnTo>
                <a:lnTo>
                  <a:pt x="151777" y="165100"/>
                </a:lnTo>
                <a:lnTo>
                  <a:pt x="154228" y="162560"/>
                </a:lnTo>
                <a:lnTo>
                  <a:pt x="158661" y="157480"/>
                </a:lnTo>
                <a:lnTo>
                  <a:pt x="162636" y="152400"/>
                </a:lnTo>
                <a:lnTo>
                  <a:pt x="163855" y="149860"/>
                </a:lnTo>
                <a:lnTo>
                  <a:pt x="163283" y="147320"/>
                </a:lnTo>
                <a:lnTo>
                  <a:pt x="160426" y="146050"/>
                </a:lnTo>
                <a:lnTo>
                  <a:pt x="157149" y="146050"/>
                </a:lnTo>
                <a:lnTo>
                  <a:pt x="156222" y="147320"/>
                </a:lnTo>
                <a:lnTo>
                  <a:pt x="152120" y="153670"/>
                </a:lnTo>
                <a:lnTo>
                  <a:pt x="147866" y="158750"/>
                </a:lnTo>
                <a:lnTo>
                  <a:pt x="139661" y="165100"/>
                </a:lnTo>
                <a:lnTo>
                  <a:pt x="138226" y="163830"/>
                </a:lnTo>
                <a:lnTo>
                  <a:pt x="133921" y="160020"/>
                </a:lnTo>
                <a:lnTo>
                  <a:pt x="131051" y="157480"/>
                </a:lnTo>
                <a:lnTo>
                  <a:pt x="123698" y="154940"/>
                </a:lnTo>
                <a:lnTo>
                  <a:pt x="114884" y="156210"/>
                </a:lnTo>
                <a:lnTo>
                  <a:pt x="113449" y="156210"/>
                </a:lnTo>
                <a:lnTo>
                  <a:pt x="105270" y="160020"/>
                </a:lnTo>
                <a:lnTo>
                  <a:pt x="105270" y="130810"/>
                </a:lnTo>
                <a:lnTo>
                  <a:pt x="114871" y="83820"/>
                </a:lnTo>
                <a:lnTo>
                  <a:pt x="141033" y="44450"/>
                </a:lnTo>
                <a:lnTo>
                  <a:pt x="179793" y="19050"/>
                </a:lnTo>
                <a:lnTo>
                  <a:pt x="227215" y="8890"/>
                </a:lnTo>
                <a:lnTo>
                  <a:pt x="274637" y="19050"/>
                </a:lnTo>
                <a:lnTo>
                  <a:pt x="313397" y="44450"/>
                </a:lnTo>
                <a:lnTo>
                  <a:pt x="339559" y="83820"/>
                </a:lnTo>
                <a:lnTo>
                  <a:pt x="349148" y="130810"/>
                </a:lnTo>
                <a:lnTo>
                  <a:pt x="349199" y="171450"/>
                </a:lnTo>
                <a:lnTo>
                  <a:pt x="350862" y="213360"/>
                </a:lnTo>
                <a:lnTo>
                  <a:pt x="355104" y="247650"/>
                </a:lnTo>
                <a:lnTo>
                  <a:pt x="360502" y="273050"/>
                </a:lnTo>
                <a:lnTo>
                  <a:pt x="365671" y="289560"/>
                </a:lnTo>
                <a:lnTo>
                  <a:pt x="367207" y="293370"/>
                </a:lnTo>
                <a:lnTo>
                  <a:pt x="367207" y="265341"/>
                </a:lnTo>
                <a:lnTo>
                  <a:pt x="366852" y="264160"/>
                </a:lnTo>
                <a:lnTo>
                  <a:pt x="360375" y="224790"/>
                </a:lnTo>
                <a:lnTo>
                  <a:pt x="357505" y="171450"/>
                </a:lnTo>
                <a:lnTo>
                  <a:pt x="357428" y="130810"/>
                </a:lnTo>
                <a:lnTo>
                  <a:pt x="347179" y="80010"/>
                </a:lnTo>
                <a:lnTo>
                  <a:pt x="319252" y="39370"/>
                </a:lnTo>
                <a:lnTo>
                  <a:pt x="277863" y="11430"/>
                </a:lnTo>
                <a:lnTo>
                  <a:pt x="266611" y="8890"/>
                </a:lnTo>
                <a:lnTo>
                  <a:pt x="227215" y="0"/>
                </a:lnTo>
                <a:lnTo>
                  <a:pt x="176580" y="11430"/>
                </a:lnTo>
                <a:lnTo>
                  <a:pt x="135178" y="39370"/>
                </a:lnTo>
                <a:lnTo>
                  <a:pt x="107238" y="80010"/>
                </a:lnTo>
                <a:lnTo>
                  <a:pt x="96989" y="130810"/>
                </a:lnTo>
                <a:lnTo>
                  <a:pt x="96926" y="171450"/>
                </a:lnTo>
                <a:lnTo>
                  <a:pt x="94145" y="224790"/>
                </a:lnTo>
                <a:lnTo>
                  <a:pt x="87820" y="262890"/>
                </a:lnTo>
                <a:lnTo>
                  <a:pt x="81356" y="285750"/>
                </a:lnTo>
                <a:lnTo>
                  <a:pt x="78066" y="293370"/>
                </a:lnTo>
                <a:lnTo>
                  <a:pt x="77546" y="294640"/>
                </a:lnTo>
                <a:lnTo>
                  <a:pt x="77470" y="295910"/>
                </a:lnTo>
                <a:lnTo>
                  <a:pt x="78168" y="298450"/>
                </a:lnTo>
                <a:lnTo>
                  <a:pt x="78892" y="298450"/>
                </a:lnTo>
                <a:lnTo>
                  <a:pt x="86385" y="302260"/>
                </a:lnTo>
                <a:lnTo>
                  <a:pt x="100380" y="308610"/>
                </a:lnTo>
                <a:lnTo>
                  <a:pt x="120345" y="316230"/>
                </a:lnTo>
                <a:lnTo>
                  <a:pt x="144792" y="325120"/>
                </a:lnTo>
                <a:lnTo>
                  <a:pt x="153454" y="327660"/>
                </a:lnTo>
                <a:lnTo>
                  <a:pt x="137096" y="340360"/>
                </a:lnTo>
                <a:lnTo>
                  <a:pt x="86550" y="363220"/>
                </a:lnTo>
                <a:lnTo>
                  <a:pt x="51803" y="403860"/>
                </a:lnTo>
                <a:lnTo>
                  <a:pt x="49580" y="421640"/>
                </a:lnTo>
                <a:lnTo>
                  <a:pt x="54546" y="601980"/>
                </a:lnTo>
                <a:lnTo>
                  <a:pt x="1854" y="601980"/>
                </a:lnTo>
                <a:lnTo>
                  <a:pt x="0" y="603250"/>
                </a:lnTo>
                <a:lnTo>
                  <a:pt x="0" y="608330"/>
                </a:lnTo>
                <a:lnTo>
                  <a:pt x="1854" y="609600"/>
                </a:lnTo>
                <a:lnTo>
                  <a:pt x="452564" y="609600"/>
                </a:lnTo>
                <a:lnTo>
                  <a:pt x="454418" y="608330"/>
                </a:lnTo>
                <a:lnTo>
                  <a:pt x="454418" y="603250"/>
                </a:lnTo>
                <a:close/>
              </a:path>
            </a:pathLst>
          </a:custGeom>
          <a:solidFill>
            <a:srgbClr val="6B7D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40078" y="5206203"/>
            <a:ext cx="1070610" cy="1101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00" b="1" spc="-35" dirty="0">
                <a:solidFill>
                  <a:srgbClr val="6B7D80"/>
                </a:solidFill>
                <a:latin typeface="Montserrat"/>
                <a:cs typeface="Montserrat"/>
              </a:rPr>
              <a:t>+150</a:t>
            </a:r>
            <a:endParaRPr sz="3700">
              <a:latin typeface="Montserrat"/>
              <a:cs typeface="Montserrat"/>
            </a:endParaRPr>
          </a:p>
          <a:p>
            <a:pPr marL="210185" marR="5080" indent="-80645">
              <a:lnSpc>
                <a:spcPts val="1230"/>
              </a:lnSpc>
              <a:spcBef>
                <a:spcPts val="1575"/>
              </a:spcBef>
            </a:pPr>
            <a:r>
              <a:rPr sz="1150" b="0" spc="-25" dirty="0">
                <a:solidFill>
                  <a:srgbClr val="6B7D80"/>
                </a:solidFill>
                <a:latin typeface="Montserrat ExtraLight"/>
                <a:cs typeface="Montserrat ExtraLight"/>
              </a:rPr>
              <a:t>Profesionales </a:t>
            </a:r>
            <a:r>
              <a:rPr sz="1150" b="0" dirty="0">
                <a:solidFill>
                  <a:srgbClr val="6B7D80"/>
                </a:solidFill>
                <a:latin typeface="Montserrat ExtraLight"/>
                <a:cs typeface="Montserrat ExtraLight"/>
              </a:rPr>
              <a:t>en</a:t>
            </a:r>
            <a:r>
              <a:rPr sz="1150" b="0" spc="-20" dirty="0">
                <a:solidFill>
                  <a:srgbClr val="6B7D80"/>
                </a:solidFill>
                <a:latin typeface="Montserrat ExtraLight"/>
                <a:cs typeface="Montserrat ExtraLight"/>
              </a:rPr>
              <a:t> </a:t>
            </a:r>
            <a:r>
              <a:rPr sz="1150" b="0" spc="-10" dirty="0">
                <a:solidFill>
                  <a:srgbClr val="6B7D80"/>
                </a:solidFill>
                <a:latin typeface="Montserrat ExtraLight"/>
                <a:cs typeface="Montserrat ExtraLight"/>
              </a:rPr>
              <a:t>plantilla</a:t>
            </a:r>
            <a:endParaRPr sz="1150">
              <a:latin typeface="Montserrat ExtraLight"/>
              <a:cs typeface="Montserrat ExtraLight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795" y="4447773"/>
            <a:ext cx="2518961" cy="147042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211121" y="5948110"/>
            <a:ext cx="2223770" cy="358775"/>
          </a:xfrm>
          <a:prstGeom prst="rect">
            <a:avLst/>
          </a:prstGeom>
        </p:spPr>
        <p:txBody>
          <a:bodyPr vert="horz" wrap="square" lIns="0" tIns="34925" rIns="0" bIns="0" rtlCol="0">
            <a:spAutoFit/>
          </a:bodyPr>
          <a:lstStyle/>
          <a:p>
            <a:pPr marL="12700" marR="5080" indent="170180">
              <a:lnSpc>
                <a:spcPts val="1230"/>
              </a:lnSpc>
              <a:spcBef>
                <a:spcPts val="275"/>
              </a:spcBef>
            </a:pPr>
            <a:r>
              <a:rPr sz="1150" b="0" spc="-10" dirty="0">
                <a:solidFill>
                  <a:srgbClr val="6B7D80"/>
                </a:solidFill>
                <a:latin typeface="Montserrat ExtraLight"/>
                <a:cs typeface="Montserrat ExtraLight"/>
              </a:rPr>
              <a:t>Delegaciones</a:t>
            </a:r>
            <a:r>
              <a:rPr sz="1150" b="0" spc="-35" dirty="0">
                <a:solidFill>
                  <a:srgbClr val="6B7D80"/>
                </a:solidFill>
                <a:latin typeface="Montserrat ExtraLight"/>
                <a:cs typeface="Montserrat ExtraLight"/>
              </a:rPr>
              <a:t> </a:t>
            </a:r>
            <a:r>
              <a:rPr sz="1150" b="0" dirty="0">
                <a:solidFill>
                  <a:srgbClr val="6B7D80"/>
                </a:solidFill>
                <a:latin typeface="Montserrat ExtraLight"/>
                <a:cs typeface="Montserrat ExtraLight"/>
              </a:rPr>
              <a:t>en</a:t>
            </a:r>
            <a:r>
              <a:rPr sz="1150" b="0" spc="-35" dirty="0">
                <a:solidFill>
                  <a:srgbClr val="6B7D80"/>
                </a:solidFill>
                <a:latin typeface="Montserrat ExtraLight"/>
                <a:cs typeface="Montserrat ExtraLight"/>
              </a:rPr>
              <a:t> </a:t>
            </a:r>
            <a:r>
              <a:rPr sz="1150" b="0" spc="-10" dirty="0">
                <a:solidFill>
                  <a:srgbClr val="6B7D80"/>
                </a:solidFill>
                <a:latin typeface="Montserrat ExtraLight"/>
                <a:cs typeface="Montserrat ExtraLight"/>
              </a:rPr>
              <a:t>Córdoba, Jaén,</a:t>
            </a:r>
            <a:r>
              <a:rPr sz="1150" b="0" spc="-25" dirty="0">
                <a:solidFill>
                  <a:srgbClr val="6B7D80"/>
                </a:solidFill>
                <a:latin typeface="Montserrat ExtraLight"/>
                <a:cs typeface="Montserrat ExtraLight"/>
              </a:rPr>
              <a:t> </a:t>
            </a:r>
            <a:r>
              <a:rPr sz="1150" b="0" spc="-20" dirty="0">
                <a:solidFill>
                  <a:srgbClr val="6B7D80"/>
                </a:solidFill>
                <a:latin typeface="Montserrat ExtraLight"/>
                <a:cs typeface="Montserrat ExtraLight"/>
              </a:rPr>
              <a:t>Granada,</a:t>
            </a:r>
            <a:r>
              <a:rPr sz="1150" b="0" spc="-10" dirty="0">
                <a:solidFill>
                  <a:srgbClr val="6B7D80"/>
                </a:solidFill>
                <a:latin typeface="Montserrat ExtraLight"/>
                <a:cs typeface="Montserrat ExtraLight"/>
              </a:rPr>
              <a:t> </a:t>
            </a:r>
            <a:r>
              <a:rPr sz="1150" b="0" spc="-20" dirty="0">
                <a:solidFill>
                  <a:srgbClr val="6B7D80"/>
                </a:solidFill>
                <a:latin typeface="Montserrat ExtraLight"/>
                <a:cs typeface="Montserrat ExtraLight"/>
              </a:rPr>
              <a:t>Málaga</a:t>
            </a:r>
            <a:r>
              <a:rPr sz="1150" b="0" spc="-10" dirty="0">
                <a:solidFill>
                  <a:srgbClr val="6B7D80"/>
                </a:solidFill>
                <a:latin typeface="Montserrat ExtraLight"/>
                <a:cs typeface="Montserrat ExtraLight"/>
              </a:rPr>
              <a:t> </a:t>
            </a:r>
            <a:r>
              <a:rPr sz="1150" b="0" dirty="0">
                <a:solidFill>
                  <a:srgbClr val="6B7D80"/>
                </a:solidFill>
                <a:latin typeface="Montserrat ExtraLight"/>
                <a:cs typeface="Montserrat ExtraLight"/>
              </a:rPr>
              <a:t>y</a:t>
            </a:r>
            <a:r>
              <a:rPr sz="1150" b="0" spc="-10" dirty="0">
                <a:solidFill>
                  <a:srgbClr val="6B7D80"/>
                </a:solidFill>
                <a:latin typeface="Montserrat ExtraLight"/>
                <a:cs typeface="Montserrat ExtraLight"/>
              </a:rPr>
              <a:t> Sevilla.</a:t>
            </a:r>
            <a:endParaRPr sz="1150">
              <a:latin typeface="Montserrat ExtraLight"/>
              <a:cs typeface="Montserrat ExtraLigh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610763" y="5922659"/>
            <a:ext cx="2453640" cy="3587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1305"/>
              </a:lnSpc>
              <a:spcBef>
                <a:spcPts val="105"/>
              </a:spcBef>
            </a:pPr>
            <a:r>
              <a:rPr sz="1150" b="0" dirty="0">
                <a:solidFill>
                  <a:srgbClr val="6B7D80"/>
                </a:solidFill>
                <a:latin typeface="Montserrat ExtraLight"/>
                <a:cs typeface="Montserrat ExtraLight"/>
              </a:rPr>
              <a:t>Una</a:t>
            </a:r>
            <a:r>
              <a:rPr sz="1150" b="0" spc="-45" dirty="0">
                <a:solidFill>
                  <a:srgbClr val="6B7D80"/>
                </a:solidFill>
                <a:latin typeface="Montserrat ExtraLight"/>
                <a:cs typeface="Montserrat ExtraLight"/>
              </a:rPr>
              <a:t> </a:t>
            </a:r>
            <a:r>
              <a:rPr sz="1150" b="0" spc="-20" dirty="0">
                <a:solidFill>
                  <a:srgbClr val="6B7D80"/>
                </a:solidFill>
                <a:latin typeface="Montserrat ExtraLight"/>
                <a:cs typeface="Montserrat ExtraLight"/>
              </a:rPr>
              <a:t>trayectoria</a:t>
            </a:r>
            <a:r>
              <a:rPr sz="1150" b="0" spc="-30" dirty="0">
                <a:solidFill>
                  <a:srgbClr val="6B7D80"/>
                </a:solidFill>
                <a:latin typeface="Montserrat ExtraLight"/>
                <a:cs typeface="Montserrat ExtraLight"/>
              </a:rPr>
              <a:t> </a:t>
            </a:r>
            <a:r>
              <a:rPr sz="1150" b="0" spc="-10" dirty="0">
                <a:solidFill>
                  <a:srgbClr val="6B7D80"/>
                </a:solidFill>
                <a:latin typeface="Montserrat ExtraLight"/>
                <a:cs typeface="Montserrat ExtraLight"/>
              </a:rPr>
              <a:t>basada</a:t>
            </a:r>
            <a:endParaRPr sz="1150">
              <a:latin typeface="Montserrat ExtraLight"/>
              <a:cs typeface="Montserrat ExtraLight"/>
            </a:endParaRPr>
          </a:p>
          <a:p>
            <a:pPr algn="ctr">
              <a:lnSpc>
                <a:spcPts val="1305"/>
              </a:lnSpc>
            </a:pPr>
            <a:r>
              <a:rPr sz="1150" b="0" dirty="0">
                <a:solidFill>
                  <a:srgbClr val="6B7D80"/>
                </a:solidFill>
                <a:latin typeface="Montserrat ExtraLight"/>
                <a:cs typeface="Montserrat ExtraLight"/>
              </a:rPr>
              <a:t>en</a:t>
            </a:r>
            <a:r>
              <a:rPr sz="1150" b="0" spc="-20" dirty="0">
                <a:solidFill>
                  <a:srgbClr val="6B7D80"/>
                </a:solidFill>
                <a:latin typeface="Montserrat ExtraLight"/>
                <a:cs typeface="Montserrat ExtraLight"/>
              </a:rPr>
              <a:t> innovación,</a:t>
            </a:r>
            <a:r>
              <a:rPr sz="1150" b="0" spc="-15" dirty="0">
                <a:solidFill>
                  <a:srgbClr val="6B7D80"/>
                </a:solidFill>
                <a:latin typeface="Montserrat ExtraLight"/>
                <a:cs typeface="Montserrat ExtraLight"/>
              </a:rPr>
              <a:t> </a:t>
            </a:r>
            <a:r>
              <a:rPr sz="1150" b="0" spc="-10" dirty="0">
                <a:solidFill>
                  <a:srgbClr val="6B7D80"/>
                </a:solidFill>
                <a:latin typeface="Montserrat ExtraLight"/>
                <a:cs typeface="Montserrat ExtraLight"/>
              </a:rPr>
              <a:t>calidad</a:t>
            </a:r>
            <a:r>
              <a:rPr sz="1150" b="0" spc="-15" dirty="0">
                <a:solidFill>
                  <a:srgbClr val="6B7D80"/>
                </a:solidFill>
                <a:latin typeface="Montserrat ExtraLight"/>
                <a:cs typeface="Montserrat ExtraLight"/>
              </a:rPr>
              <a:t> </a:t>
            </a:r>
            <a:r>
              <a:rPr sz="1150" b="0" dirty="0">
                <a:solidFill>
                  <a:srgbClr val="6B7D80"/>
                </a:solidFill>
                <a:latin typeface="Montserrat ExtraLight"/>
                <a:cs typeface="Montserrat ExtraLight"/>
              </a:rPr>
              <a:t>y</a:t>
            </a:r>
            <a:r>
              <a:rPr sz="1150" b="0" spc="-15" dirty="0">
                <a:solidFill>
                  <a:srgbClr val="6B7D80"/>
                </a:solidFill>
                <a:latin typeface="Montserrat ExtraLight"/>
                <a:cs typeface="Montserrat ExtraLight"/>
              </a:rPr>
              <a:t> </a:t>
            </a:r>
            <a:r>
              <a:rPr sz="1150" b="0" spc="-10" dirty="0">
                <a:solidFill>
                  <a:srgbClr val="6B7D80"/>
                </a:solidFill>
                <a:latin typeface="Montserrat ExtraLight"/>
                <a:cs typeface="Montserrat ExtraLight"/>
              </a:rPr>
              <a:t>confianza.</a:t>
            </a:r>
            <a:endParaRPr sz="1150">
              <a:latin typeface="Montserrat ExtraLight"/>
              <a:cs typeface="Montserrat ExtraLight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52116" y="4851400"/>
            <a:ext cx="580436" cy="82487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085381" y="4851400"/>
            <a:ext cx="580850" cy="825346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720994" y="4854325"/>
            <a:ext cx="576568" cy="819260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681313" y="745449"/>
            <a:ext cx="7752038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Poppins ExtraBold"/>
                <a:cs typeface="Poppins ExtraBold"/>
              </a:rPr>
              <a:t>Una</a:t>
            </a:r>
            <a:r>
              <a:rPr sz="3200" b="1" spc="-100" dirty="0">
                <a:latin typeface="Poppins ExtraBold"/>
                <a:cs typeface="Poppins ExtraBold"/>
              </a:rPr>
              <a:t> </a:t>
            </a:r>
            <a:r>
              <a:rPr sz="3200" b="1" spc="-60" dirty="0">
                <a:latin typeface="Poppins ExtraBold"/>
                <a:cs typeface="Poppins ExtraBold"/>
              </a:rPr>
              <a:t>trayectoria,</a:t>
            </a:r>
            <a:r>
              <a:rPr sz="3200" b="1" spc="-90" dirty="0">
                <a:latin typeface="Poppins ExtraBold"/>
                <a:cs typeface="Poppins ExtraBold"/>
              </a:rPr>
              <a:t> </a:t>
            </a:r>
            <a:r>
              <a:rPr sz="3200" b="1" spc="-35" dirty="0">
                <a:latin typeface="Poppins ExtraBold"/>
                <a:cs typeface="Poppins ExtraBold"/>
              </a:rPr>
              <a:t>basada</a:t>
            </a:r>
            <a:endParaRPr sz="3200" dirty="0">
              <a:latin typeface="Poppins ExtraBold"/>
              <a:cs typeface="Poppins ExtraBo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681313" y="1271229"/>
            <a:ext cx="8007332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solidFill>
                  <a:srgbClr val="6B7D80"/>
                </a:solidFill>
                <a:latin typeface="Poppins ExtraBold"/>
                <a:cs typeface="Poppins ExtraBold"/>
              </a:rPr>
              <a:t>en</a:t>
            </a:r>
            <a:r>
              <a:rPr sz="3200" b="1" spc="-85" dirty="0">
                <a:solidFill>
                  <a:srgbClr val="6B7D80"/>
                </a:solidFill>
                <a:latin typeface="Poppins ExtraBold"/>
                <a:cs typeface="Poppins ExtraBold"/>
              </a:rPr>
              <a:t> </a:t>
            </a:r>
            <a:r>
              <a:rPr sz="3200" b="1" spc="-65" dirty="0">
                <a:solidFill>
                  <a:srgbClr val="6B7D80"/>
                </a:solidFill>
                <a:latin typeface="Poppins ExtraBold"/>
                <a:cs typeface="Poppins ExtraBold"/>
              </a:rPr>
              <a:t>innovación,</a:t>
            </a:r>
            <a:r>
              <a:rPr sz="3200" b="1" spc="-85" dirty="0">
                <a:solidFill>
                  <a:srgbClr val="6B7D80"/>
                </a:solidFill>
                <a:latin typeface="Poppins ExtraBold"/>
                <a:cs typeface="Poppins ExtraBold"/>
              </a:rPr>
              <a:t> </a:t>
            </a:r>
            <a:r>
              <a:rPr sz="3200" b="1" spc="-40" dirty="0">
                <a:solidFill>
                  <a:srgbClr val="6B7D80"/>
                </a:solidFill>
                <a:latin typeface="Poppins ExtraBold"/>
                <a:cs typeface="Poppins ExtraBold"/>
              </a:rPr>
              <a:t>calidad</a:t>
            </a:r>
            <a:r>
              <a:rPr sz="3200" b="1" spc="-85" dirty="0">
                <a:solidFill>
                  <a:srgbClr val="6B7D80"/>
                </a:solidFill>
                <a:latin typeface="Poppins ExtraBold"/>
                <a:cs typeface="Poppins ExtraBold"/>
              </a:rPr>
              <a:t> </a:t>
            </a:r>
            <a:r>
              <a:rPr sz="3200" b="1" dirty="0">
                <a:solidFill>
                  <a:srgbClr val="6B7D80"/>
                </a:solidFill>
                <a:latin typeface="Poppins ExtraBold"/>
                <a:cs typeface="Poppins ExtraBold"/>
              </a:rPr>
              <a:t>y</a:t>
            </a:r>
            <a:r>
              <a:rPr sz="3200" b="1" spc="-80" dirty="0">
                <a:solidFill>
                  <a:srgbClr val="6B7D80"/>
                </a:solidFill>
                <a:latin typeface="Poppins ExtraBold"/>
                <a:cs typeface="Poppins ExtraBold"/>
              </a:rPr>
              <a:t> </a:t>
            </a:r>
            <a:r>
              <a:rPr sz="3200" b="1" spc="-40" dirty="0">
                <a:solidFill>
                  <a:srgbClr val="6B7D80"/>
                </a:solidFill>
                <a:latin typeface="Poppins ExtraBold"/>
                <a:cs typeface="Poppins ExtraBold"/>
              </a:rPr>
              <a:t>confianza</a:t>
            </a:r>
            <a:endParaRPr sz="3200" dirty="0">
              <a:latin typeface="Poppins ExtraBold"/>
              <a:cs typeface="Poppins ExtraBol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72984" y="373241"/>
            <a:ext cx="1816908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0" dirty="0">
                <a:solidFill>
                  <a:srgbClr val="FF4438"/>
                </a:solidFill>
                <a:latin typeface="Montserrat ExtraLight"/>
                <a:cs typeface="Montserrat ExtraLight"/>
              </a:rPr>
              <a:t>I</a:t>
            </a:r>
            <a:r>
              <a:rPr sz="1400" b="0" spc="325" dirty="0">
                <a:solidFill>
                  <a:srgbClr val="FF4438"/>
                </a:solidFill>
                <a:latin typeface="Montserrat ExtraLight"/>
                <a:cs typeface="Montserrat ExtraLight"/>
              </a:rPr>
              <a:t> </a:t>
            </a:r>
            <a:r>
              <a:rPr sz="1400" b="0" spc="-100" dirty="0">
                <a:solidFill>
                  <a:srgbClr val="566773"/>
                </a:solidFill>
                <a:latin typeface="Montserrat ExtraLight"/>
                <a:cs typeface="Montserrat ExtraLight"/>
              </a:rPr>
              <a:t>CONÓCENOS</a:t>
            </a:r>
            <a:endParaRPr sz="1400" dirty="0">
              <a:latin typeface="Montserrat ExtraLight"/>
              <a:cs typeface="Montserrat ExtraLigh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735159" y="1978974"/>
            <a:ext cx="344805" cy="0"/>
          </a:xfrm>
          <a:custGeom>
            <a:avLst/>
            <a:gdLst/>
            <a:ahLst/>
            <a:cxnLst/>
            <a:rect l="l" t="t" r="r" b="b"/>
            <a:pathLst>
              <a:path w="344804">
                <a:moveTo>
                  <a:pt x="0" y="0"/>
                </a:moveTo>
                <a:lnTo>
                  <a:pt x="344690" y="0"/>
                </a:lnTo>
              </a:path>
            </a:pathLst>
          </a:custGeom>
          <a:ln w="9525">
            <a:solidFill>
              <a:srgbClr val="BDB7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-3054" y="0"/>
            <a:ext cx="3000375" cy="6858000"/>
            <a:chOff x="-3054" y="0"/>
            <a:chExt cx="3000375" cy="6858000"/>
          </a:xfrm>
        </p:grpSpPr>
        <p:pic>
          <p:nvPicPr>
            <p:cNvPr id="16" name="object 16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2997200" cy="685800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786" y="1900567"/>
              <a:ext cx="80111" cy="7890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612" y="1900567"/>
              <a:ext cx="80111" cy="7890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424" y="1900567"/>
              <a:ext cx="80111" cy="7890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235" y="1900567"/>
              <a:ext cx="80111" cy="7890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061" y="1900567"/>
              <a:ext cx="80098" cy="7890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886" y="1900567"/>
              <a:ext cx="80098" cy="7890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698" y="1900567"/>
              <a:ext cx="80111" cy="7890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511" y="1900567"/>
              <a:ext cx="80111" cy="7890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23" y="1900567"/>
              <a:ext cx="80111" cy="78905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0" y="1900567"/>
              <a:ext cx="57785" cy="79375"/>
            </a:xfrm>
            <a:custGeom>
              <a:avLst/>
              <a:gdLst/>
              <a:ahLst/>
              <a:cxnLst/>
              <a:rect l="l" t="t" r="r" b="b"/>
              <a:pathLst>
                <a:path w="57785" h="79375">
                  <a:moveTo>
                    <a:pt x="22056" y="44107"/>
                  </a:moveTo>
                  <a:lnTo>
                    <a:pt x="12340" y="44107"/>
                  </a:lnTo>
                  <a:lnTo>
                    <a:pt x="12340" y="78905"/>
                  </a:lnTo>
                  <a:lnTo>
                    <a:pt x="22056" y="78905"/>
                  </a:lnTo>
                  <a:lnTo>
                    <a:pt x="22056" y="44107"/>
                  </a:lnTo>
                  <a:close/>
                </a:path>
                <a:path w="57785" h="79375">
                  <a:moveTo>
                    <a:pt x="57247" y="34594"/>
                  </a:moveTo>
                  <a:lnTo>
                    <a:pt x="0" y="34594"/>
                  </a:lnTo>
                  <a:lnTo>
                    <a:pt x="0" y="44107"/>
                  </a:lnTo>
                  <a:lnTo>
                    <a:pt x="57247" y="44107"/>
                  </a:lnTo>
                  <a:lnTo>
                    <a:pt x="57247" y="34594"/>
                  </a:lnTo>
                  <a:close/>
                </a:path>
                <a:path w="57785" h="79375">
                  <a:moveTo>
                    <a:pt x="22056" y="0"/>
                  </a:moveTo>
                  <a:lnTo>
                    <a:pt x="12340" y="0"/>
                  </a:lnTo>
                  <a:lnTo>
                    <a:pt x="12340" y="34594"/>
                  </a:lnTo>
                  <a:lnTo>
                    <a:pt x="22056" y="34594"/>
                  </a:lnTo>
                  <a:lnTo>
                    <a:pt x="22056" y="0"/>
                  </a:lnTo>
                  <a:close/>
                </a:path>
              </a:pathLst>
            </a:custGeom>
            <a:solidFill>
              <a:srgbClr val="FF4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786" y="1749557"/>
              <a:ext cx="80111" cy="7890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612" y="1749557"/>
              <a:ext cx="80111" cy="7890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424" y="1749557"/>
              <a:ext cx="80111" cy="7890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235" y="1749557"/>
              <a:ext cx="80111" cy="7890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061" y="1749557"/>
              <a:ext cx="80098" cy="789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886" y="1749557"/>
              <a:ext cx="80098" cy="7890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698" y="1749557"/>
              <a:ext cx="80111" cy="7890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511" y="1749557"/>
              <a:ext cx="80111" cy="7890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23" y="1749557"/>
              <a:ext cx="80111" cy="78905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0" y="1749557"/>
              <a:ext cx="57785" cy="79375"/>
            </a:xfrm>
            <a:custGeom>
              <a:avLst/>
              <a:gdLst/>
              <a:ahLst/>
              <a:cxnLst/>
              <a:rect l="l" t="t" r="r" b="b"/>
              <a:pathLst>
                <a:path w="57785" h="79375">
                  <a:moveTo>
                    <a:pt x="22056" y="44107"/>
                  </a:moveTo>
                  <a:lnTo>
                    <a:pt x="12340" y="44107"/>
                  </a:lnTo>
                  <a:lnTo>
                    <a:pt x="12340" y="78905"/>
                  </a:lnTo>
                  <a:lnTo>
                    <a:pt x="22056" y="78905"/>
                  </a:lnTo>
                  <a:lnTo>
                    <a:pt x="22056" y="44107"/>
                  </a:lnTo>
                  <a:close/>
                </a:path>
                <a:path w="57785" h="79375">
                  <a:moveTo>
                    <a:pt x="57247" y="34594"/>
                  </a:moveTo>
                  <a:lnTo>
                    <a:pt x="0" y="34594"/>
                  </a:lnTo>
                  <a:lnTo>
                    <a:pt x="0" y="44107"/>
                  </a:lnTo>
                  <a:lnTo>
                    <a:pt x="57247" y="44107"/>
                  </a:lnTo>
                  <a:lnTo>
                    <a:pt x="57247" y="34594"/>
                  </a:lnTo>
                  <a:close/>
                </a:path>
                <a:path w="57785" h="79375">
                  <a:moveTo>
                    <a:pt x="22056" y="0"/>
                  </a:moveTo>
                  <a:lnTo>
                    <a:pt x="12340" y="0"/>
                  </a:lnTo>
                  <a:lnTo>
                    <a:pt x="12340" y="34594"/>
                  </a:lnTo>
                  <a:lnTo>
                    <a:pt x="22056" y="34594"/>
                  </a:lnTo>
                  <a:lnTo>
                    <a:pt x="22056" y="0"/>
                  </a:lnTo>
                  <a:close/>
                </a:path>
              </a:pathLst>
            </a:custGeom>
            <a:solidFill>
              <a:srgbClr val="FF4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786" y="1598546"/>
              <a:ext cx="80111" cy="7890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612" y="1598546"/>
              <a:ext cx="80111" cy="7890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424" y="1598546"/>
              <a:ext cx="80111" cy="7890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235" y="1598546"/>
              <a:ext cx="80111" cy="7890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061" y="1598546"/>
              <a:ext cx="80098" cy="7890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886" y="1598546"/>
              <a:ext cx="80098" cy="7890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698" y="1598546"/>
              <a:ext cx="80111" cy="7890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511" y="1598546"/>
              <a:ext cx="80111" cy="7890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23" y="1598546"/>
              <a:ext cx="80111" cy="78905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0" y="1598546"/>
              <a:ext cx="57785" cy="79375"/>
            </a:xfrm>
            <a:custGeom>
              <a:avLst/>
              <a:gdLst/>
              <a:ahLst/>
              <a:cxnLst/>
              <a:rect l="l" t="t" r="r" b="b"/>
              <a:pathLst>
                <a:path w="57785" h="79375">
                  <a:moveTo>
                    <a:pt x="22056" y="44107"/>
                  </a:moveTo>
                  <a:lnTo>
                    <a:pt x="12340" y="44107"/>
                  </a:lnTo>
                  <a:lnTo>
                    <a:pt x="12340" y="78905"/>
                  </a:lnTo>
                  <a:lnTo>
                    <a:pt x="22056" y="78905"/>
                  </a:lnTo>
                  <a:lnTo>
                    <a:pt x="22056" y="44107"/>
                  </a:lnTo>
                  <a:close/>
                </a:path>
                <a:path w="57785" h="79375">
                  <a:moveTo>
                    <a:pt x="57247" y="34594"/>
                  </a:moveTo>
                  <a:lnTo>
                    <a:pt x="0" y="34594"/>
                  </a:lnTo>
                  <a:lnTo>
                    <a:pt x="0" y="44107"/>
                  </a:lnTo>
                  <a:lnTo>
                    <a:pt x="57247" y="44107"/>
                  </a:lnTo>
                  <a:lnTo>
                    <a:pt x="57247" y="34594"/>
                  </a:lnTo>
                  <a:close/>
                </a:path>
                <a:path w="57785" h="79375">
                  <a:moveTo>
                    <a:pt x="22056" y="0"/>
                  </a:moveTo>
                  <a:lnTo>
                    <a:pt x="12340" y="0"/>
                  </a:lnTo>
                  <a:lnTo>
                    <a:pt x="12340" y="34594"/>
                  </a:lnTo>
                  <a:lnTo>
                    <a:pt x="22056" y="34594"/>
                  </a:lnTo>
                  <a:lnTo>
                    <a:pt x="22056" y="0"/>
                  </a:lnTo>
                  <a:close/>
                </a:path>
              </a:pathLst>
            </a:custGeom>
            <a:solidFill>
              <a:srgbClr val="FF4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7" name="object 47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786" y="1447534"/>
              <a:ext cx="80111" cy="7890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612" y="1447534"/>
              <a:ext cx="80111" cy="7890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424" y="1447534"/>
              <a:ext cx="80111" cy="7890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235" y="1447534"/>
              <a:ext cx="80111" cy="78905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061" y="1447534"/>
              <a:ext cx="80098" cy="7890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886" y="1447534"/>
              <a:ext cx="80098" cy="78905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698" y="1447534"/>
              <a:ext cx="80111" cy="7890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511" y="1447534"/>
              <a:ext cx="80111" cy="78905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23" y="1447534"/>
              <a:ext cx="80111" cy="78905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0" y="1447534"/>
              <a:ext cx="57785" cy="79375"/>
            </a:xfrm>
            <a:custGeom>
              <a:avLst/>
              <a:gdLst/>
              <a:ahLst/>
              <a:cxnLst/>
              <a:rect l="l" t="t" r="r" b="b"/>
              <a:pathLst>
                <a:path w="57785" h="79375">
                  <a:moveTo>
                    <a:pt x="22056" y="44107"/>
                  </a:moveTo>
                  <a:lnTo>
                    <a:pt x="12340" y="44107"/>
                  </a:lnTo>
                  <a:lnTo>
                    <a:pt x="12340" y="78905"/>
                  </a:lnTo>
                  <a:lnTo>
                    <a:pt x="22056" y="78905"/>
                  </a:lnTo>
                  <a:lnTo>
                    <a:pt x="22056" y="44107"/>
                  </a:lnTo>
                  <a:close/>
                </a:path>
                <a:path w="57785" h="79375">
                  <a:moveTo>
                    <a:pt x="57247" y="34594"/>
                  </a:moveTo>
                  <a:lnTo>
                    <a:pt x="0" y="34594"/>
                  </a:lnTo>
                  <a:lnTo>
                    <a:pt x="0" y="44107"/>
                  </a:lnTo>
                  <a:lnTo>
                    <a:pt x="57247" y="44107"/>
                  </a:lnTo>
                  <a:lnTo>
                    <a:pt x="57247" y="34594"/>
                  </a:lnTo>
                  <a:close/>
                </a:path>
                <a:path w="57785" h="79375">
                  <a:moveTo>
                    <a:pt x="22056" y="0"/>
                  </a:moveTo>
                  <a:lnTo>
                    <a:pt x="12340" y="0"/>
                  </a:lnTo>
                  <a:lnTo>
                    <a:pt x="12340" y="34594"/>
                  </a:lnTo>
                  <a:lnTo>
                    <a:pt x="22056" y="34594"/>
                  </a:lnTo>
                  <a:lnTo>
                    <a:pt x="22056" y="0"/>
                  </a:lnTo>
                  <a:close/>
                </a:path>
              </a:pathLst>
            </a:custGeom>
            <a:solidFill>
              <a:srgbClr val="FF4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0" y="773021"/>
              <a:ext cx="1303020" cy="1874520"/>
            </a:xfrm>
            <a:custGeom>
              <a:avLst/>
              <a:gdLst/>
              <a:ahLst/>
              <a:cxnLst/>
              <a:rect l="l" t="t" r="r" b="b"/>
              <a:pathLst>
                <a:path w="1303020" h="1874520">
                  <a:moveTo>
                    <a:pt x="365685" y="1874024"/>
                  </a:moveTo>
                  <a:lnTo>
                    <a:pt x="317466" y="1872805"/>
                  </a:lnTo>
                  <a:lnTo>
                    <a:pt x="269880" y="1869186"/>
                  </a:lnTo>
                  <a:lnTo>
                    <a:pt x="222986" y="1863228"/>
                  </a:lnTo>
                  <a:lnTo>
                    <a:pt x="176843" y="1854987"/>
                  </a:lnTo>
                  <a:lnTo>
                    <a:pt x="131510" y="1844524"/>
                  </a:lnTo>
                  <a:lnTo>
                    <a:pt x="87044" y="1831898"/>
                  </a:lnTo>
                  <a:lnTo>
                    <a:pt x="43507" y="1817166"/>
                  </a:lnTo>
                  <a:lnTo>
                    <a:pt x="955" y="1800388"/>
                  </a:lnTo>
                  <a:lnTo>
                    <a:pt x="0" y="1799956"/>
                  </a:lnTo>
                </a:path>
                <a:path w="1303020" h="1874520">
                  <a:moveTo>
                    <a:pt x="0" y="74065"/>
                  </a:moveTo>
                  <a:lnTo>
                    <a:pt x="43507" y="56856"/>
                  </a:lnTo>
                  <a:lnTo>
                    <a:pt x="87044" y="42125"/>
                  </a:lnTo>
                  <a:lnTo>
                    <a:pt x="131510" y="29499"/>
                  </a:lnTo>
                  <a:lnTo>
                    <a:pt x="176843" y="19036"/>
                  </a:lnTo>
                  <a:lnTo>
                    <a:pt x="222986" y="10796"/>
                  </a:lnTo>
                  <a:lnTo>
                    <a:pt x="269880" y="4837"/>
                  </a:lnTo>
                  <a:lnTo>
                    <a:pt x="317466" y="1219"/>
                  </a:lnTo>
                  <a:lnTo>
                    <a:pt x="365685" y="0"/>
                  </a:lnTo>
                  <a:lnTo>
                    <a:pt x="413903" y="1219"/>
                  </a:lnTo>
                  <a:lnTo>
                    <a:pt x="461489" y="4837"/>
                  </a:lnTo>
                  <a:lnTo>
                    <a:pt x="508383" y="10796"/>
                  </a:lnTo>
                  <a:lnTo>
                    <a:pt x="554526" y="19036"/>
                  </a:lnTo>
                  <a:lnTo>
                    <a:pt x="599860" y="29499"/>
                  </a:lnTo>
                  <a:lnTo>
                    <a:pt x="644325" y="42125"/>
                  </a:lnTo>
                  <a:lnTo>
                    <a:pt x="687862" y="56856"/>
                  </a:lnTo>
                  <a:lnTo>
                    <a:pt x="730414" y="73633"/>
                  </a:lnTo>
                  <a:lnTo>
                    <a:pt x="771920" y="92398"/>
                  </a:lnTo>
                  <a:lnTo>
                    <a:pt x="812323" y="113090"/>
                  </a:lnTo>
                  <a:lnTo>
                    <a:pt x="851562" y="135652"/>
                  </a:lnTo>
                  <a:lnTo>
                    <a:pt x="889580" y="160024"/>
                  </a:lnTo>
                  <a:lnTo>
                    <a:pt x="926317" y="186148"/>
                  </a:lnTo>
                  <a:lnTo>
                    <a:pt x="961715" y="213964"/>
                  </a:lnTo>
                  <a:lnTo>
                    <a:pt x="995714" y="243415"/>
                  </a:lnTo>
                  <a:lnTo>
                    <a:pt x="1028256" y="274440"/>
                  </a:lnTo>
                  <a:lnTo>
                    <a:pt x="1059282" y="306982"/>
                  </a:lnTo>
                  <a:lnTo>
                    <a:pt x="1088733" y="340980"/>
                  </a:lnTo>
                  <a:lnTo>
                    <a:pt x="1116550" y="376378"/>
                  </a:lnTo>
                  <a:lnTo>
                    <a:pt x="1142675" y="413114"/>
                  </a:lnTo>
                  <a:lnTo>
                    <a:pt x="1167048" y="451131"/>
                  </a:lnTo>
                  <a:lnTo>
                    <a:pt x="1189610" y="490370"/>
                  </a:lnTo>
                  <a:lnTo>
                    <a:pt x="1210303" y="530772"/>
                  </a:lnTo>
                  <a:lnTo>
                    <a:pt x="1229067" y="572278"/>
                  </a:lnTo>
                  <a:lnTo>
                    <a:pt x="1245845" y="614829"/>
                  </a:lnTo>
                  <a:lnTo>
                    <a:pt x="1260577" y="658367"/>
                  </a:lnTo>
                  <a:lnTo>
                    <a:pt x="1273203" y="702831"/>
                  </a:lnTo>
                  <a:lnTo>
                    <a:pt x="1283666" y="748165"/>
                  </a:lnTo>
                  <a:lnTo>
                    <a:pt x="1291907" y="794307"/>
                  </a:lnTo>
                  <a:lnTo>
                    <a:pt x="1297866" y="841201"/>
                  </a:lnTo>
                  <a:lnTo>
                    <a:pt x="1301484" y="888787"/>
                  </a:lnTo>
                  <a:lnTo>
                    <a:pt x="1302703" y="937006"/>
                  </a:lnTo>
                  <a:lnTo>
                    <a:pt x="1301484" y="985224"/>
                  </a:lnTo>
                  <a:lnTo>
                    <a:pt x="1297866" y="1032810"/>
                  </a:lnTo>
                  <a:lnTo>
                    <a:pt x="1291907" y="1079704"/>
                  </a:lnTo>
                  <a:lnTo>
                    <a:pt x="1283666" y="1125847"/>
                  </a:lnTo>
                  <a:lnTo>
                    <a:pt x="1273203" y="1171181"/>
                  </a:lnTo>
                  <a:lnTo>
                    <a:pt x="1260577" y="1215646"/>
                  </a:lnTo>
                  <a:lnTo>
                    <a:pt x="1245845" y="1259183"/>
                  </a:lnTo>
                  <a:lnTo>
                    <a:pt x="1229067" y="1301735"/>
                  </a:lnTo>
                  <a:lnTo>
                    <a:pt x="1210303" y="1343241"/>
                  </a:lnTo>
                  <a:lnTo>
                    <a:pt x="1189610" y="1383644"/>
                  </a:lnTo>
                  <a:lnTo>
                    <a:pt x="1167048" y="1422883"/>
                  </a:lnTo>
                  <a:lnTo>
                    <a:pt x="1142675" y="1460901"/>
                  </a:lnTo>
                  <a:lnTo>
                    <a:pt x="1116550" y="1497638"/>
                  </a:lnTo>
                  <a:lnTo>
                    <a:pt x="1088733" y="1533036"/>
                  </a:lnTo>
                  <a:lnTo>
                    <a:pt x="1059282" y="1567035"/>
                  </a:lnTo>
                  <a:lnTo>
                    <a:pt x="1028256" y="1599577"/>
                  </a:lnTo>
                  <a:lnTo>
                    <a:pt x="995714" y="1630603"/>
                  </a:lnTo>
                  <a:lnTo>
                    <a:pt x="961715" y="1660054"/>
                  </a:lnTo>
                  <a:lnTo>
                    <a:pt x="926317" y="1687871"/>
                  </a:lnTo>
                  <a:lnTo>
                    <a:pt x="889580" y="1713996"/>
                  </a:lnTo>
                  <a:lnTo>
                    <a:pt x="851562" y="1738368"/>
                  </a:lnTo>
                  <a:lnTo>
                    <a:pt x="812323" y="1760931"/>
                  </a:lnTo>
                  <a:lnTo>
                    <a:pt x="771920" y="1781624"/>
                  </a:lnTo>
                  <a:lnTo>
                    <a:pt x="730414" y="1800388"/>
                  </a:lnTo>
                  <a:lnTo>
                    <a:pt x="687862" y="1817166"/>
                  </a:lnTo>
                  <a:lnTo>
                    <a:pt x="644325" y="1831898"/>
                  </a:lnTo>
                  <a:lnTo>
                    <a:pt x="599860" y="1844524"/>
                  </a:lnTo>
                  <a:lnTo>
                    <a:pt x="554526" y="1854987"/>
                  </a:lnTo>
                  <a:lnTo>
                    <a:pt x="508383" y="1863228"/>
                  </a:lnTo>
                  <a:lnTo>
                    <a:pt x="461489" y="1869186"/>
                  </a:lnTo>
                  <a:lnTo>
                    <a:pt x="413903" y="1872805"/>
                  </a:lnTo>
                  <a:lnTo>
                    <a:pt x="365685" y="1874024"/>
                  </a:lnTo>
                </a:path>
              </a:pathLst>
            </a:custGeom>
            <a:ln w="6108">
              <a:solidFill>
                <a:srgbClr val="FF4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3709763" y="2012788"/>
            <a:ext cx="8253637" cy="2744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b="0" dirty="0">
                <a:solidFill>
                  <a:srgbClr val="808080"/>
                </a:solidFill>
                <a:latin typeface="Poppins Light"/>
                <a:cs typeface="Poppins Light"/>
              </a:rPr>
              <a:t>Desde</a:t>
            </a:r>
            <a:r>
              <a:rPr sz="1700" b="0" spc="-65" dirty="0">
                <a:solidFill>
                  <a:srgbClr val="808080"/>
                </a:solidFill>
                <a:latin typeface="Poppins Light"/>
                <a:cs typeface="Poppins Light"/>
              </a:rPr>
              <a:t> </a:t>
            </a:r>
            <a:r>
              <a:rPr sz="1700" b="0" dirty="0">
                <a:solidFill>
                  <a:srgbClr val="808080"/>
                </a:solidFill>
                <a:latin typeface="Poppins Light"/>
                <a:cs typeface="Poppins Light"/>
              </a:rPr>
              <a:t>2007</a:t>
            </a:r>
            <a:r>
              <a:rPr sz="1700" b="0" spc="-65" dirty="0">
                <a:solidFill>
                  <a:srgbClr val="808080"/>
                </a:solidFill>
                <a:latin typeface="Poppins Light"/>
                <a:cs typeface="Poppins Light"/>
              </a:rPr>
              <a:t> </a:t>
            </a:r>
            <a:r>
              <a:rPr sz="1700" b="0" dirty="0">
                <a:solidFill>
                  <a:srgbClr val="808080"/>
                </a:solidFill>
                <a:latin typeface="Poppins Light"/>
                <a:cs typeface="Poppins Light"/>
              </a:rPr>
              <a:t>usando</a:t>
            </a:r>
            <a:r>
              <a:rPr sz="1700" b="0" spc="-65" dirty="0">
                <a:solidFill>
                  <a:srgbClr val="808080"/>
                </a:solidFill>
                <a:latin typeface="Poppins Light"/>
                <a:cs typeface="Poppins Light"/>
              </a:rPr>
              <a:t> </a:t>
            </a:r>
            <a:r>
              <a:rPr sz="1700" b="0" dirty="0">
                <a:solidFill>
                  <a:srgbClr val="808080"/>
                </a:solidFill>
                <a:latin typeface="Poppins Light"/>
                <a:cs typeface="Poppins Light"/>
              </a:rPr>
              <a:t>tecnología</a:t>
            </a:r>
            <a:r>
              <a:rPr sz="1700" b="0" spc="-65" dirty="0">
                <a:solidFill>
                  <a:srgbClr val="808080"/>
                </a:solidFill>
                <a:latin typeface="Poppins Light"/>
                <a:cs typeface="Poppins Light"/>
              </a:rPr>
              <a:t> </a:t>
            </a:r>
            <a:r>
              <a:rPr sz="1700" b="0" dirty="0">
                <a:solidFill>
                  <a:srgbClr val="808080"/>
                </a:solidFill>
                <a:latin typeface="Poppins Light"/>
                <a:cs typeface="Poppins Light"/>
              </a:rPr>
              <a:t>para</a:t>
            </a:r>
            <a:r>
              <a:rPr sz="1700" b="0" spc="-65" dirty="0">
                <a:solidFill>
                  <a:srgbClr val="808080"/>
                </a:solidFill>
                <a:latin typeface="Poppins Light"/>
                <a:cs typeface="Poppins Light"/>
              </a:rPr>
              <a:t> </a:t>
            </a:r>
            <a:r>
              <a:rPr sz="1700" b="0" spc="-10" dirty="0">
                <a:solidFill>
                  <a:srgbClr val="808080"/>
                </a:solidFill>
                <a:latin typeface="Poppins Light"/>
                <a:cs typeface="Poppins Light"/>
              </a:rPr>
              <a:t>conectar</a:t>
            </a:r>
            <a:r>
              <a:rPr sz="1700" b="0" spc="-60" dirty="0">
                <a:solidFill>
                  <a:srgbClr val="808080"/>
                </a:solidFill>
                <a:latin typeface="Poppins Light"/>
                <a:cs typeface="Poppins Light"/>
              </a:rPr>
              <a:t> </a:t>
            </a:r>
            <a:r>
              <a:rPr sz="1700" b="0" spc="-10" dirty="0">
                <a:solidFill>
                  <a:srgbClr val="808080"/>
                </a:solidFill>
                <a:latin typeface="Poppins Light"/>
                <a:cs typeface="Poppins Light"/>
              </a:rPr>
              <a:t>personas</a:t>
            </a:r>
            <a:endParaRPr sz="1700" dirty="0">
              <a:latin typeface="Poppins Light"/>
              <a:cs typeface="Poppins Light"/>
            </a:endParaRPr>
          </a:p>
        </p:txBody>
      </p:sp>
      <p:pic>
        <p:nvPicPr>
          <p:cNvPr id="59" name="object 59"/>
          <p:cNvPicPr/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7845" y="6408287"/>
            <a:ext cx="420403" cy="220179"/>
          </a:xfrm>
          <a:prstGeom prst="rect">
            <a:avLst/>
          </a:prstGeom>
        </p:spPr>
      </p:pic>
      <p:pic>
        <p:nvPicPr>
          <p:cNvPr id="60" name="object 60"/>
          <p:cNvPicPr/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3351" y="6408287"/>
            <a:ext cx="420403" cy="220179"/>
          </a:xfrm>
          <a:prstGeom prst="rect">
            <a:avLst/>
          </a:prstGeom>
        </p:spPr>
      </p:pic>
      <p:pic>
        <p:nvPicPr>
          <p:cNvPr id="61" name="object 61"/>
          <p:cNvPicPr/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9710" y="4853571"/>
            <a:ext cx="672492" cy="817905"/>
          </a:xfrm>
          <a:prstGeom prst="rect">
            <a:avLst/>
          </a:prstGeom>
        </p:spPr>
      </p:pic>
      <p:sp>
        <p:nvSpPr>
          <p:cNvPr id="62" name="object 62"/>
          <p:cNvSpPr txBox="1"/>
          <p:nvPr/>
        </p:nvSpPr>
        <p:spPr>
          <a:xfrm>
            <a:off x="6086797" y="3201544"/>
            <a:ext cx="325120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-20" dirty="0">
                <a:solidFill>
                  <a:srgbClr val="FFFFFF"/>
                </a:solidFill>
                <a:latin typeface="Titillium"/>
                <a:cs typeface="Titillium"/>
              </a:rPr>
              <a:t>2016</a:t>
            </a:r>
            <a:endParaRPr sz="1050">
              <a:latin typeface="Titillium"/>
              <a:cs typeface="Titillium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017840" y="2445414"/>
            <a:ext cx="471170" cy="266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735" marR="5080" indent="-26670">
              <a:lnSpc>
                <a:spcPct val="105100"/>
              </a:lnSpc>
              <a:spcBef>
                <a:spcPts val="90"/>
              </a:spcBef>
            </a:pPr>
            <a:r>
              <a:rPr sz="750" b="0" dirty="0">
                <a:solidFill>
                  <a:srgbClr val="333333"/>
                </a:solidFill>
                <a:latin typeface="Montserrat Light"/>
                <a:cs typeface="Montserrat Light"/>
              </a:rPr>
              <a:t>Súbete</a:t>
            </a:r>
            <a:r>
              <a:rPr sz="750" b="0" spc="180" dirty="0">
                <a:solidFill>
                  <a:srgbClr val="333333"/>
                </a:solidFill>
                <a:latin typeface="Montserrat Light"/>
                <a:cs typeface="Montserrat Light"/>
              </a:rPr>
              <a:t> </a:t>
            </a:r>
            <a:r>
              <a:rPr sz="750" b="0" spc="-50" dirty="0">
                <a:solidFill>
                  <a:srgbClr val="333333"/>
                </a:solidFill>
                <a:latin typeface="Montserrat Light"/>
                <a:cs typeface="Montserrat Light"/>
              </a:rPr>
              <a:t>a</a:t>
            </a:r>
            <a:r>
              <a:rPr sz="750" b="0" spc="500" dirty="0">
                <a:solidFill>
                  <a:srgbClr val="333333"/>
                </a:solidFill>
                <a:latin typeface="Montserrat Light"/>
                <a:cs typeface="Montserrat Light"/>
              </a:rPr>
              <a:t> </a:t>
            </a:r>
            <a:r>
              <a:rPr sz="750" b="0" dirty="0">
                <a:solidFill>
                  <a:srgbClr val="333333"/>
                </a:solidFill>
                <a:latin typeface="Montserrat Light"/>
                <a:cs typeface="Montserrat Light"/>
              </a:rPr>
              <a:t>la</a:t>
            </a:r>
            <a:r>
              <a:rPr sz="750" b="0" spc="60" dirty="0">
                <a:solidFill>
                  <a:srgbClr val="333333"/>
                </a:solidFill>
                <a:latin typeface="Montserrat Light"/>
                <a:cs typeface="Montserrat Light"/>
              </a:rPr>
              <a:t> </a:t>
            </a:r>
            <a:r>
              <a:rPr sz="750" b="0" spc="-20" dirty="0">
                <a:solidFill>
                  <a:srgbClr val="333333"/>
                </a:solidFill>
                <a:latin typeface="Montserrat Light"/>
                <a:cs typeface="Montserrat Light"/>
              </a:rPr>
              <a:t>Nube</a:t>
            </a:r>
            <a:endParaRPr sz="750">
              <a:latin typeface="Montserrat Light"/>
              <a:cs typeface="Montserrat Light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10514483" y="3051576"/>
            <a:ext cx="478790" cy="513715"/>
            <a:chOff x="10514483" y="3051576"/>
            <a:chExt cx="478790" cy="513715"/>
          </a:xfrm>
        </p:grpSpPr>
        <p:sp>
          <p:nvSpPr>
            <p:cNvPr id="65" name="object 65"/>
            <p:cNvSpPr/>
            <p:nvPr/>
          </p:nvSpPr>
          <p:spPr>
            <a:xfrm>
              <a:off x="10514483" y="3090223"/>
              <a:ext cx="432434" cy="432434"/>
            </a:xfrm>
            <a:custGeom>
              <a:avLst/>
              <a:gdLst/>
              <a:ahLst/>
              <a:cxnLst/>
              <a:rect l="l" t="t" r="r" b="b"/>
              <a:pathLst>
                <a:path w="432434" h="432435">
                  <a:moveTo>
                    <a:pt x="216090" y="0"/>
                  </a:moveTo>
                  <a:lnTo>
                    <a:pt x="166543" y="5707"/>
                  </a:lnTo>
                  <a:lnTo>
                    <a:pt x="121060" y="21963"/>
                  </a:lnTo>
                  <a:lnTo>
                    <a:pt x="80937" y="47473"/>
                  </a:lnTo>
                  <a:lnTo>
                    <a:pt x="47473" y="80937"/>
                  </a:lnTo>
                  <a:lnTo>
                    <a:pt x="21963" y="121060"/>
                  </a:lnTo>
                  <a:lnTo>
                    <a:pt x="5707" y="166543"/>
                  </a:lnTo>
                  <a:lnTo>
                    <a:pt x="0" y="216090"/>
                  </a:lnTo>
                  <a:lnTo>
                    <a:pt x="5707" y="265637"/>
                  </a:lnTo>
                  <a:lnTo>
                    <a:pt x="21963" y="311120"/>
                  </a:lnTo>
                  <a:lnTo>
                    <a:pt x="47473" y="351243"/>
                  </a:lnTo>
                  <a:lnTo>
                    <a:pt x="80937" y="384707"/>
                  </a:lnTo>
                  <a:lnTo>
                    <a:pt x="121060" y="410217"/>
                  </a:lnTo>
                  <a:lnTo>
                    <a:pt x="166543" y="426473"/>
                  </a:lnTo>
                  <a:lnTo>
                    <a:pt x="216090" y="432180"/>
                  </a:lnTo>
                  <a:lnTo>
                    <a:pt x="265637" y="426473"/>
                  </a:lnTo>
                  <a:lnTo>
                    <a:pt x="311120" y="410217"/>
                  </a:lnTo>
                  <a:lnTo>
                    <a:pt x="351243" y="384707"/>
                  </a:lnTo>
                  <a:lnTo>
                    <a:pt x="384707" y="351243"/>
                  </a:lnTo>
                  <a:lnTo>
                    <a:pt x="410217" y="311120"/>
                  </a:lnTo>
                  <a:lnTo>
                    <a:pt x="426473" y="265637"/>
                  </a:lnTo>
                  <a:lnTo>
                    <a:pt x="432180" y="216090"/>
                  </a:lnTo>
                  <a:lnTo>
                    <a:pt x="426473" y="166543"/>
                  </a:lnTo>
                  <a:lnTo>
                    <a:pt x="410217" y="121060"/>
                  </a:lnTo>
                  <a:lnTo>
                    <a:pt x="384707" y="80937"/>
                  </a:lnTo>
                  <a:lnTo>
                    <a:pt x="351243" y="47473"/>
                  </a:lnTo>
                  <a:lnTo>
                    <a:pt x="311120" y="21963"/>
                  </a:lnTo>
                  <a:lnTo>
                    <a:pt x="265637" y="5707"/>
                  </a:lnTo>
                  <a:lnTo>
                    <a:pt x="216090" y="0"/>
                  </a:lnTo>
                  <a:close/>
                </a:path>
              </a:pathLst>
            </a:custGeom>
            <a:solidFill>
              <a:srgbClr val="FF4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10736221" y="3056973"/>
              <a:ext cx="251460" cy="502920"/>
            </a:xfrm>
            <a:custGeom>
              <a:avLst/>
              <a:gdLst/>
              <a:ahLst/>
              <a:cxnLst/>
              <a:rect l="l" t="t" r="r" b="b"/>
              <a:pathLst>
                <a:path w="251459" h="502920">
                  <a:moveTo>
                    <a:pt x="0" y="0"/>
                  </a:moveTo>
                  <a:lnTo>
                    <a:pt x="45145" y="4046"/>
                  </a:lnTo>
                  <a:lnTo>
                    <a:pt x="87634" y="15712"/>
                  </a:lnTo>
                  <a:lnTo>
                    <a:pt x="126759" y="34289"/>
                  </a:lnTo>
                  <a:lnTo>
                    <a:pt x="161810" y="59067"/>
                  </a:lnTo>
                  <a:lnTo>
                    <a:pt x="192079" y="89336"/>
                  </a:lnTo>
                  <a:lnTo>
                    <a:pt x="216855" y="124388"/>
                  </a:lnTo>
                  <a:lnTo>
                    <a:pt x="235431" y="163512"/>
                  </a:lnTo>
                  <a:lnTo>
                    <a:pt x="247096" y="206000"/>
                  </a:lnTo>
                  <a:lnTo>
                    <a:pt x="251142" y="251142"/>
                  </a:lnTo>
                  <a:lnTo>
                    <a:pt x="247096" y="296288"/>
                  </a:lnTo>
                  <a:lnTo>
                    <a:pt x="235431" y="338778"/>
                  </a:lnTo>
                  <a:lnTo>
                    <a:pt x="216855" y="377905"/>
                  </a:lnTo>
                  <a:lnTo>
                    <a:pt x="192079" y="412958"/>
                  </a:lnTo>
                  <a:lnTo>
                    <a:pt x="161810" y="443229"/>
                  </a:lnTo>
                  <a:lnTo>
                    <a:pt x="126759" y="468007"/>
                  </a:lnTo>
                  <a:lnTo>
                    <a:pt x="87634" y="486584"/>
                  </a:lnTo>
                  <a:lnTo>
                    <a:pt x="45145" y="498251"/>
                  </a:lnTo>
                  <a:lnTo>
                    <a:pt x="0" y="502297"/>
                  </a:lnTo>
                </a:path>
              </a:pathLst>
            </a:custGeom>
            <a:ln w="10464">
              <a:solidFill>
                <a:srgbClr val="BDB7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7" name="object 67"/>
          <p:cNvSpPr txBox="1"/>
          <p:nvPr/>
        </p:nvSpPr>
        <p:spPr>
          <a:xfrm>
            <a:off x="10565829" y="3201544"/>
            <a:ext cx="33464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-20" dirty="0">
                <a:solidFill>
                  <a:srgbClr val="FFFFFF"/>
                </a:solidFill>
                <a:latin typeface="Titillium"/>
                <a:cs typeface="Titillium"/>
              </a:rPr>
              <a:t>2023</a:t>
            </a:r>
            <a:endParaRPr sz="1050">
              <a:latin typeface="Titillium"/>
              <a:cs typeface="Titillium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10720413" y="2742171"/>
            <a:ext cx="33655" cy="255904"/>
          </a:xfrm>
          <a:custGeom>
            <a:avLst/>
            <a:gdLst/>
            <a:ahLst/>
            <a:cxnLst/>
            <a:rect l="l" t="t" r="r" b="b"/>
            <a:pathLst>
              <a:path w="33654" h="255905">
                <a:moveTo>
                  <a:pt x="33362" y="174066"/>
                </a:moveTo>
                <a:lnTo>
                  <a:pt x="25933" y="166649"/>
                </a:lnTo>
                <a:lnTo>
                  <a:pt x="7493" y="166649"/>
                </a:lnTo>
                <a:lnTo>
                  <a:pt x="76" y="174066"/>
                </a:lnTo>
                <a:lnTo>
                  <a:pt x="76" y="192506"/>
                </a:lnTo>
                <a:lnTo>
                  <a:pt x="7493" y="200012"/>
                </a:lnTo>
                <a:lnTo>
                  <a:pt x="25933" y="200012"/>
                </a:lnTo>
                <a:lnTo>
                  <a:pt x="33362" y="192506"/>
                </a:lnTo>
                <a:lnTo>
                  <a:pt x="33362" y="174066"/>
                </a:lnTo>
                <a:close/>
              </a:path>
              <a:path w="33654" h="255905">
                <a:moveTo>
                  <a:pt x="33362" y="118427"/>
                </a:moveTo>
                <a:lnTo>
                  <a:pt x="25933" y="110998"/>
                </a:lnTo>
                <a:lnTo>
                  <a:pt x="7493" y="110998"/>
                </a:lnTo>
                <a:lnTo>
                  <a:pt x="76" y="118427"/>
                </a:lnTo>
                <a:lnTo>
                  <a:pt x="76" y="136855"/>
                </a:lnTo>
                <a:lnTo>
                  <a:pt x="7493" y="144373"/>
                </a:lnTo>
                <a:lnTo>
                  <a:pt x="25933" y="144373"/>
                </a:lnTo>
                <a:lnTo>
                  <a:pt x="33362" y="136855"/>
                </a:lnTo>
                <a:lnTo>
                  <a:pt x="33362" y="118427"/>
                </a:lnTo>
                <a:close/>
              </a:path>
              <a:path w="33654" h="255905">
                <a:moveTo>
                  <a:pt x="33362" y="62865"/>
                </a:moveTo>
                <a:lnTo>
                  <a:pt x="25933" y="55359"/>
                </a:lnTo>
                <a:lnTo>
                  <a:pt x="7493" y="55359"/>
                </a:lnTo>
                <a:lnTo>
                  <a:pt x="76" y="62865"/>
                </a:lnTo>
                <a:lnTo>
                  <a:pt x="76" y="81305"/>
                </a:lnTo>
                <a:lnTo>
                  <a:pt x="7493" y="88734"/>
                </a:lnTo>
                <a:lnTo>
                  <a:pt x="25933" y="88734"/>
                </a:lnTo>
                <a:lnTo>
                  <a:pt x="33362" y="81305"/>
                </a:lnTo>
                <a:lnTo>
                  <a:pt x="33362" y="62865"/>
                </a:lnTo>
                <a:close/>
              </a:path>
              <a:path w="33654" h="255905">
                <a:moveTo>
                  <a:pt x="33451" y="237794"/>
                </a:moveTo>
                <a:lnTo>
                  <a:pt x="16725" y="222453"/>
                </a:lnTo>
                <a:lnTo>
                  <a:pt x="10350" y="223634"/>
                </a:lnTo>
                <a:lnTo>
                  <a:pt x="0" y="237794"/>
                </a:lnTo>
                <a:lnTo>
                  <a:pt x="0" y="239966"/>
                </a:lnTo>
                <a:lnTo>
                  <a:pt x="12344" y="255562"/>
                </a:lnTo>
                <a:lnTo>
                  <a:pt x="16764" y="255562"/>
                </a:lnTo>
                <a:lnTo>
                  <a:pt x="21107" y="255562"/>
                </a:lnTo>
                <a:lnTo>
                  <a:pt x="33451" y="239966"/>
                </a:lnTo>
                <a:lnTo>
                  <a:pt x="33451" y="237794"/>
                </a:lnTo>
                <a:close/>
              </a:path>
              <a:path w="33654" h="255905">
                <a:moveTo>
                  <a:pt x="33451" y="15392"/>
                </a:moveTo>
                <a:lnTo>
                  <a:pt x="16725" y="0"/>
                </a:lnTo>
                <a:lnTo>
                  <a:pt x="10350" y="1168"/>
                </a:lnTo>
                <a:lnTo>
                  <a:pt x="0" y="15392"/>
                </a:lnTo>
                <a:lnTo>
                  <a:pt x="0" y="17564"/>
                </a:lnTo>
                <a:lnTo>
                  <a:pt x="12344" y="33159"/>
                </a:lnTo>
                <a:lnTo>
                  <a:pt x="16764" y="33159"/>
                </a:lnTo>
                <a:lnTo>
                  <a:pt x="17843" y="33159"/>
                </a:lnTo>
                <a:lnTo>
                  <a:pt x="33451" y="20815"/>
                </a:lnTo>
                <a:lnTo>
                  <a:pt x="33451" y="15392"/>
                </a:lnTo>
                <a:close/>
              </a:path>
            </a:pathLst>
          </a:custGeom>
          <a:solidFill>
            <a:srgbClr val="6475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10466933" y="2436087"/>
            <a:ext cx="532765" cy="266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4460" marR="5080" indent="-112395">
              <a:lnSpc>
                <a:spcPct val="105100"/>
              </a:lnSpc>
              <a:spcBef>
                <a:spcPts val="90"/>
              </a:spcBef>
            </a:pPr>
            <a:r>
              <a:rPr sz="750" b="0" spc="-10" dirty="0">
                <a:solidFill>
                  <a:srgbClr val="333333"/>
                </a:solidFill>
                <a:latin typeface="Montserrat Light"/>
                <a:cs typeface="Montserrat Light"/>
              </a:rPr>
              <a:t>Andalucía</a:t>
            </a:r>
            <a:r>
              <a:rPr sz="750" b="0" spc="500" dirty="0">
                <a:solidFill>
                  <a:srgbClr val="333333"/>
                </a:solidFill>
                <a:latin typeface="Montserrat Light"/>
                <a:cs typeface="Montserrat Light"/>
              </a:rPr>
              <a:t> </a:t>
            </a:r>
            <a:r>
              <a:rPr sz="750" b="0" spc="-20" dirty="0">
                <a:solidFill>
                  <a:srgbClr val="333333"/>
                </a:solidFill>
                <a:latin typeface="Montserrat Light"/>
                <a:cs typeface="Montserrat Light"/>
              </a:rPr>
              <a:t>Vuela</a:t>
            </a:r>
            <a:endParaRPr sz="750">
              <a:latin typeface="Montserrat Light"/>
              <a:cs typeface="Montserrat Light"/>
            </a:endParaRPr>
          </a:p>
        </p:txBody>
      </p:sp>
      <p:grpSp>
        <p:nvGrpSpPr>
          <p:cNvPr id="70" name="object 70"/>
          <p:cNvGrpSpPr/>
          <p:nvPr/>
        </p:nvGrpSpPr>
        <p:grpSpPr>
          <a:xfrm>
            <a:off x="5288950" y="3051576"/>
            <a:ext cx="733425" cy="513715"/>
            <a:chOff x="5288950" y="3051576"/>
            <a:chExt cx="733425" cy="513715"/>
          </a:xfrm>
        </p:grpSpPr>
        <p:sp>
          <p:nvSpPr>
            <p:cNvPr id="71" name="object 71"/>
            <p:cNvSpPr/>
            <p:nvPr/>
          </p:nvSpPr>
          <p:spPr>
            <a:xfrm>
              <a:off x="5288950" y="3090223"/>
              <a:ext cx="432434" cy="432434"/>
            </a:xfrm>
            <a:custGeom>
              <a:avLst/>
              <a:gdLst/>
              <a:ahLst/>
              <a:cxnLst/>
              <a:rect l="l" t="t" r="r" b="b"/>
              <a:pathLst>
                <a:path w="432435" h="432435">
                  <a:moveTo>
                    <a:pt x="216090" y="0"/>
                  </a:moveTo>
                  <a:lnTo>
                    <a:pt x="166539" y="5707"/>
                  </a:lnTo>
                  <a:lnTo>
                    <a:pt x="121054" y="21963"/>
                  </a:lnTo>
                  <a:lnTo>
                    <a:pt x="80932" y="47473"/>
                  </a:lnTo>
                  <a:lnTo>
                    <a:pt x="47469" y="80937"/>
                  </a:lnTo>
                  <a:lnTo>
                    <a:pt x="21961" y="121060"/>
                  </a:lnTo>
                  <a:lnTo>
                    <a:pt x="5706" y="166543"/>
                  </a:lnTo>
                  <a:lnTo>
                    <a:pt x="0" y="216090"/>
                  </a:lnTo>
                  <a:lnTo>
                    <a:pt x="5706" y="265637"/>
                  </a:lnTo>
                  <a:lnTo>
                    <a:pt x="21961" y="311120"/>
                  </a:lnTo>
                  <a:lnTo>
                    <a:pt x="47469" y="351243"/>
                  </a:lnTo>
                  <a:lnTo>
                    <a:pt x="80932" y="384707"/>
                  </a:lnTo>
                  <a:lnTo>
                    <a:pt x="121054" y="410217"/>
                  </a:lnTo>
                  <a:lnTo>
                    <a:pt x="166539" y="426473"/>
                  </a:lnTo>
                  <a:lnTo>
                    <a:pt x="216090" y="432180"/>
                  </a:lnTo>
                  <a:lnTo>
                    <a:pt x="265637" y="426473"/>
                  </a:lnTo>
                  <a:lnTo>
                    <a:pt x="311120" y="410217"/>
                  </a:lnTo>
                  <a:lnTo>
                    <a:pt x="351243" y="384707"/>
                  </a:lnTo>
                  <a:lnTo>
                    <a:pt x="384707" y="351243"/>
                  </a:lnTo>
                  <a:lnTo>
                    <a:pt x="410217" y="311120"/>
                  </a:lnTo>
                  <a:lnTo>
                    <a:pt x="426473" y="265637"/>
                  </a:lnTo>
                  <a:lnTo>
                    <a:pt x="432180" y="216090"/>
                  </a:lnTo>
                  <a:lnTo>
                    <a:pt x="426473" y="166543"/>
                  </a:lnTo>
                  <a:lnTo>
                    <a:pt x="410217" y="121060"/>
                  </a:lnTo>
                  <a:lnTo>
                    <a:pt x="384707" y="80937"/>
                  </a:lnTo>
                  <a:lnTo>
                    <a:pt x="351243" y="47473"/>
                  </a:lnTo>
                  <a:lnTo>
                    <a:pt x="311120" y="21963"/>
                  </a:lnTo>
                  <a:lnTo>
                    <a:pt x="265637" y="5707"/>
                  </a:lnTo>
                  <a:lnTo>
                    <a:pt x="216090" y="0"/>
                  </a:lnTo>
                  <a:close/>
                </a:path>
              </a:pathLst>
            </a:custGeom>
            <a:solidFill>
              <a:srgbClr val="FF4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5510687" y="3056973"/>
              <a:ext cx="251460" cy="502920"/>
            </a:xfrm>
            <a:custGeom>
              <a:avLst/>
              <a:gdLst/>
              <a:ahLst/>
              <a:cxnLst/>
              <a:rect l="l" t="t" r="r" b="b"/>
              <a:pathLst>
                <a:path w="251460" h="502920">
                  <a:moveTo>
                    <a:pt x="0" y="0"/>
                  </a:moveTo>
                  <a:lnTo>
                    <a:pt x="45145" y="4046"/>
                  </a:lnTo>
                  <a:lnTo>
                    <a:pt x="87634" y="15712"/>
                  </a:lnTo>
                  <a:lnTo>
                    <a:pt x="126759" y="34289"/>
                  </a:lnTo>
                  <a:lnTo>
                    <a:pt x="161810" y="59067"/>
                  </a:lnTo>
                  <a:lnTo>
                    <a:pt x="192079" y="89336"/>
                  </a:lnTo>
                  <a:lnTo>
                    <a:pt x="216855" y="124388"/>
                  </a:lnTo>
                  <a:lnTo>
                    <a:pt x="235431" y="163512"/>
                  </a:lnTo>
                  <a:lnTo>
                    <a:pt x="247096" y="206000"/>
                  </a:lnTo>
                  <a:lnTo>
                    <a:pt x="251142" y="251142"/>
                  </a:lnTo>
                  <a:lnTo>
                    <a:pt x="247096" y="296288"/>
                  </a:lnTo>
                  <a:lnTo>
                    <a:pt x="235431" y="338778"/>
                  </a:lnTo>
                  <a:lnTo>
                    <a:pt x="216855" y="377905"/>
                  </a:lnTo>
                  <a:lnTo>
                    <a:pt x="192079" y="412958"/>
                  </a:lnTo>
                  <a:lnTo>
                    <a:pt x="161810" y="443229"/>
                  </a:lnTo>
                  <a:lnTo>
                    <a:pt x="126759" y="468007"/>
                  </a:lnTo>
                  <a:lnTo>
                    <a:pt x="87634" y="486584"/>
                  </a:lnTo>
                  <a:lnTo>
                    <a:pt x="45145" y="498251"/>
                  </a:lnTo>
                  <a:lnTo>
                    <a:pt x="0" y="502297"/>
                  </a:lnTo>
                </a:path>
              </a:pathLst>
            </a:custGeom>
            <a:ln w="10464">
              <a:solidFill>
                <a:srgbClr val="BDB7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5761833" y="3308120"/>
              <a:ext cx="255270" cy="0"/>
            </a:xfrm>
            <a:custGeom>
              <a:avLst/>
              <a:gdLst/>
              <a:ahLst/>
              <a:cxnLst/>
              <a:rect l="l" t="t" r="r" b="b"/>
              <a:pathLst>
                <a:path w="255270">
                  <a:moveTo>
                    <a:pt x="0" y="0"/>
                  </a:moveTo>
                  <a:lnTo>
                    <a:pt x="254711" y="0"/>
                  </a:lnTo>
                </a:path>
              </a:pathLst>
            </a:custGeom>
            <a:ln w="10464">
              <a:solidFill>
                <a:srgbClr val="BDB7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4" name="object 74"/>
          <p:cNvSpPr txBox="1"/>
          <p:nvPr/>
        </p:nvSpPr>
        <p:spPr>
          <a:xfrm>
            <a:off x="5340300" y="3201544"/>
            <a:ext cx="327660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-20" dirty="0">
                <a:solidFill>
                  <a:srgbClr val="FFFFFF"/>
                </a:solidFill>
                <a:latin typeface="Titillium"/>
                <a:cs typeface="Titillium"/>
              </a:rPr>
              <a:t>2015</a:t>
            </a:r>
            <a:endParaRPr sz="1050">
              <a:latin typeface="Titillium"/>
              <a:cs typeface="Titillium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5489892" y="3600462"/>
            <a:ext cx="33655" cy="256540"/>
          </a:xfrm>
          <a:custGeom>
            <a:avLst/>
            <a:gdLst/>
            <a:ahLst/>
            <a:cxnLst/>
            <a:rect l="l" t="t" r="r" b="b"/>
            <a:pathLst>
              <a:path w="33654" h="256539">
                <a:moveTo>
                  <a:pt x="33439" y="175006"/>
                </a:moveTo>
                <a:lnTo>
                  <a:pt x="25933" y="167589"/>
                </a:lnTo>
                <a:lnTo>
                  <a:pt x="7493" y="167589"/>
                </a:lnTo>
                <a:lnTo>
                  <a:pt x="76" y="175006"/>
                </a:lnTo>
                <a:lnTo>
                  <a:pt x="76" y="193446"/>
                </a:lnTo>
                <a:lnTo>
                  <a:pt x="7493" y="200952"/>
                </a:lnTo>
                <a:lnTo>
                  <a:pt x="25933" y="200952"/>
                </a:lnTo>
                <a:lnTo>
                  <a:pt x="33439" y="193446"/>
                </a:lnTo>
                <a:lnTo>
                  <a:pt x="33439" y="175006"/>
                </a:lnTo>
                <a:close/>
              </a:path>
              <a:path w="33654" h="256539">
                <a:moveTo>
                  <a:pt x="33439" y="119367"/>
                </a:moveTo>
                <a:lnTo>
                  <a:pt x="25933" y="111937"/>
                </a:lnTo>
                <a:lnTo>
                  <a:pt x="7493" y="111937"/>
                </a:lnTo>
                <a:lnTo>
                  <a:pt x="76" y="119367"/>
                </a:lnTo>
                <a:lnTo>
                  <a:pt x="76" y="137807"/>
                </a:lnTo>
                <a:lnTo>
                  <a:pt x="7493" y="145313"/>
                </a:lnTo>
                <a:lnTo>
                  <a:pt x="25933" y="145313"/>
                </a:lnTo>
                <a:lnTo>
                  <a:pt x="33439" y="137807"/>
                </a:lnTo>
                <a:lnTo>
                  <a:pt x="33439" y="119367"/>
                </a:lnTo>
                <a:close/>
              </a:path>
              <a:path w="33654" h="256539">
                <a:moveTo>
                  <a:pt x="33439" y="63804"/>
                </a:moveTo>
                <a:lnTo>
                  <a:pt x="25933" y="56299"/>
                </a:lnTo>
                <a:lnTo>
                  <a:pt x="7493" y="56299"/>
                </a:lnTo>
                <a:lnTo>
                  <a:pt x="76" y="63804"/>
                </a:lnTo>
                <a:lnTo>
                  <a:pt x="76" y="82245"/>
                </a:lnTo>
                <a:lnTo>
                  <a:pt x="7493" y="89674"/>
                </a:lnTo>
                <a:lnTo>
                  <a:pt x="25933" y="89674"/>
                </a:lnTo>
                <a:lnTo>
                  <a:pt x="33439" y="82245"/>
                </a:lnTo>
                <a:lnTo>
                  <a:pt x="33439" y="63804"/>
                </a:lnTo>
                <a:close/>
              </a:path>
              <a:path w="33654" h="256539">
                <a:moveTo>
                  <a:pt x="33451" y="235496"/>
                </a:moveTo>
                <a:lnTo>
                  <a:pt x="31610" y="231152"/>
                </a:lnTo>
                <a:lnTo>
                  <a:pt x="24688" y="224142"/>
                </a:lnTo>
                <a:lnTo>
                  <a:pt x="18846" y="222389"/>
                </a:lnTo>
                <a:lnTo>
                  <a:pt x="13423" y="223481"/>
                </a:lnTo>
                <a:lnTo>
                  <a:pt x="0" y="235496"/>
                </a:lnTo>
                <a:lnTo>
                  <a:pt x="0" y="244246"/>
                </a:lnTo>
                <a:lnTo>
                  <a:pt x="15595" y="256514"/>
                </a:lnTo>
                <a:lnTo>
                  <a:pt x="16764" y="256514"/>
                </a:lnTo>
                <a:lnTo>
                  <a:pt x="21107" y="256514"/>
                </a:lnTo>
                <a:lnTo>
                  <a:pt x="33451" y="240919"/>
                </a:lnTo>
                <a:lnTo>
                  <a:pt x="33451" y="235496"/>
                </a:lnTo>
                <a:close/>
              </a:path>
              <a:path w="33654" h="256539">
                <a:moveTo>
                  <a:pt x="33451" y="13004"/>
                </a:moveTo>
                <a:lnTo>
                  <a:pt x="31610" y="8750"/>
                </a:lnTo>
                <a:lnTo>
                  <a:pt x="24688" y="1739"/>
                </a:lnTo>
                <a:lnTo>
                  <a:pt x="18846" y="0"/>
                </a:lnTo>
                <a:lnTo>
                  <a:pt x="12433" y="1244"/>
                </a:lnTo>
                <a:lnTo>
                  <a:pt x="0" y="13004"/>
                </a:lnTo>
                <a:lnTo>
                  <a:pt x="0" y="21767"/>
                </a:lnTo>
                <a:lnTo>
                  <a:pt x="15595" y="34112"/>
                </a:lnTo>
                <a:lnTo>
                  <a:pt x="16764" y="34112"/>
                </a:lnTo>
                <a:lnTo>
                  <a:pt x="21107" y="34112"/>
                </a:lnTo>
                <a:lnTo>
                  <a:pt x="33451" y="18516"/>
                </a:lnTo>
                <a:lnTo>
                  <a:pt x="33451" y="13004"/>
                </a:lnTo>
                <a:close/>
              </a:path>
            </a:pathLst>
          </a:custGeom>
          <a:solidFill>
            <a:srgbClr val="6475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5305599" y="3921974"/>
            <a:ext cx="410845" cy="266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4765" marR="5080" indent="-12700">
              <a:lnSpc>
                <a:spcPct val="105100"/>
              </a:lnSpc>
              <a:spcBef>
                <a:spcPts val="90"/>
              </a:spcBef>
            </a:pPr>
            <a:r>
              <a:rPr sz="750" b="0" spc="-10" dirty="0">
                <a:solidFill>
                  <a:srgbClr val="333333"/>
                </a:solidFill>
                <a:latin typeface="Montserrat Light"/>
                <a:cs typeface="Montserrat Light"/>
              </a:rPr>
              <a:t>Hoteles</a:t>
            </a:r>
            <a:r>
              <a:rPr sz="750" b="0" spc="500" dirty="0">
                <a:solidFill>
                  <a:srgbClr val="333333"/>
                </a:solidFill>
                <a:latin typeface="Montserrat Light"/>
                <a:cs typeface="Montserrat Light"/>
              </a:rPr>
              <a:t> </a:t>
            </a:r>
            <a:r>
              <a:rPr sz="750" b="0" dirty="0">
                <a:solidFill>
                  <a:srgbClr val="333333"/>
                </a:solidFill>
                <a:latin typeface="Montserrat Light"/>
                <a:cs typeface="Montserrat Light"/>
              </a:rPr>
              <a:t>en</a:t>
            </a:r>
            <a:r>
              <a:rPr sz="750" b="0" spc="80" dirty="0">
                <a:solidFill>
                  <a:srgbClr val="333333"/>
                </a:solidFill>
                <a:latin typeface="Montserrat Light"/>
                <a:cs typeface="Montserrat Light"/>
              </a:rPr>
              <a:t> </a:t>
            </a:r>
            <a:r>
              <a:rPr sz="750" b="0" spc="-25" dirty="0">
                <a:solidFill>
                  <a:srgbClr val="333333"/>
                </a:solidFill>
                <a:latin typeface="Montserrat Light"/>
                <a:cs typeface="Montserrat Light"/>
              </a:rPr>
              <a:t>Red</a:t>
            </a:r>
            <a:endParaRPr sz="750">
              <a:latin typeface="Montserrat Light"/>
              <a:cs typeface="Montserrat Light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6833307" y="3201544"/>
            <a:ext cx="318770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-20" dirty="0">
                <a:solidFill>
                  <a:srgbClr val="FFFFFF"/>
                </a:solidFill>
                <a:latin typeface="Titillium"/>
                <a:cs typeface="Titillium"/>
              </a:rPr>
              <a:t>2017</a:t>
            </a:r>
            <a:endParaRPr sz="1050">
              <a:latin typeface="Titillium"/>
              <a:cs typeface="Titillium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6765490" y="3921974"/>
            <a:ext cx="480059" cy="266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4604" marR="5080" indent="-2540">
              <a:lnSpc>
                <a:spcPct val="105100"/>
              </a:lnSpc>
              <a:spcBef>
                <a:spcPts val="90"/>
              </a:spcBef>
            </a:pPr>
            <a:r>
              <a:rPr sz="750" b="0" spc="-10" dirty="0">
                <a:solidFill>
                  <a:srgbClr val="333333"/>
                </a:solidFill>
                <a:latin typeface="Montserrat Light"/>
                <a:cs typeface="Montserrat Light"/>
              </a:rPr>
              <a:t>Asesores</a:t>
            </a:r>
            <a:r>
              <a:rPr sz="750" b="0" spc="500" dirty="0">
                <a:solidFill>
                  <a:srgbClr val="333333"/>
                </a:solidFill>
                <a:latin typeface="Montserrat Light"/>
                <a:cs typeface="Montserrat Light"/>
              </a:rPr>
              <a:t> </a:t>
            </a:r>
            <a:r>
              <a:rPr sz="750" b="0" spc="-10" dirty="0">
                <a:solidFill>
                  <a:srgbClr val="333333"/>
                </a:solidFill>
                <a:latin typeface="Montserrat Light"/>
                <a:cs typeface="Montserrat Light"/>
              </a:rPr>
              <a:t>Digitales</a:t>
            </a:r>
            <a:endParaRPr sz="750">
              <a:latin typeface="Montserrat Light"/>
              <a:cs typeface="Montserrat Light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8326312" y="3201544"/>
            <a:ext cx="335280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-20" dirty="0">
                <a:solidFill>
                  <a:srgbClr val="FFFFFF"/>
                </a:solidFill>
                <a:latin typeface="Titillium"/>
                <a:cs typeface="Titillium"/>
              </a:rPr>
              <a:t>2020</a:t>
            </a:r>
            <a:endParaRPr sz="1050">
              <a:latin typeface="Titillium"/>
              <a:cs typeface="Titillium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8161993" y="3921974"/>
            <a:ext cx="671195" cy="3860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-1270" algn="ctr">
              <a:lnSpc>
                <a:spcPct val="105100"/>
              </a:lnSpc>
              <a:spcBef>
                <a:spcPts val="90"/>
              </a:spcBef>
            </a:pPr>
            <a:r>
              <a:rPr sz="750" b="0" spc="-10" dirty="0">
                <a:solidFill>
                  <a:srgbClr val="333333"/>
                </a:solidFill>
                <a:latin typeface="Montserrat Light"/>
                <a:cs typeface="Montserrat Light"/>
              </a:rPr>
              <a:t>Centro</a:t>
            </a:r>
            <a:r>
              <a:rPr sz="750" b="0" spc="500" dirty="0">
                <a:solidFill>
                  <a:srgbClr val="333333"/>
                </a:solidFill>
                <a:latin typeface="Montserrat Light"/>
                <a:cs typeface="Montserrat Light"/>
              </a:rPr>
              <a:t> </a:t>
            </a:r>
            <a:r>
              <a:rPr sz="750" b="0" spc="-10" dirty="0">
                <a:solidFill>
                  <a:srgbClr val="333333"/>
                </a:solidFill>
                <a:latin typeface="Montserrat Light"/>
                <a:cs typeface="Montserrat Light"/>
              </a:rPr>
              <a:t>Operaciones</a:t>
            </a:r>
            <a:r>
              <a:rPr sz="750" b="0" spc="500" dirty="0">
                <a:solidFill>
                  <a:srgbClr val="333333"/>
                </a:solidFill>
                <a:latin typeface="Montserrat Light"/>
                <a:cs typeface="Montserrat Light"/>
              </a:rPr>
              <a:t> </a:t>
            </a:r>
            <a:r>
              <a:rPr sz="750" b="0" spc="-10" dirty="0">
                <a:solidFill>
                  <a:srgbClr val="333333"/>
                </a:solidFill>
                <a:latin typeface="Montserrat Light"/>
                <a:cs typeface="Montserrat Light"/>
              </a:rPr>
              <a:t>Seguridad</a:t>
            </a:r>
            <a:endParaRPr sz="750">
              <a:latin typeface="Montserrat Light"/>
              <a:cs typeface="Montserrat Light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9819320" y="3201544"/>
            <a:ext cx="334010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-20" dirty="0">
                <a:solidFill>
                  <a:srgbClr val="FFFFFF"/>
                </a:solidFill>
                <a:latin typeface="Titillium"/>
                <a:cs typeface="Titillium"/>
              </a:rPr>
              <a:t>2022</a:t>
            </a:r>
            <a:endParaRPr sz="1050">
              <a:latin typeface="Titillium"/>
              <a:cs typeface="Titillium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9601038" y="3921974"/>
            <a:ext cx="762635" cy="146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b="0" dirty="0">
                <a:solidFill>
                  <a:srgbClr val="333333"/>
                </a:solidFill>
                <a:latin typeface="Montserrat Light"/>
                <a:cs typeface="Montserrat Light"/>
              </a:rPr>
              <a:t>Proyecto</a:t>
            </a:r>
            <a:r>
              <a:rPr sz="750" b="0" spc="155" dirty="0">
                <a:solidFill>
                  <a:srgbClr val="333333"/>
                </a:solidFill>
                <a:latin typeface="Montserrat Light"/>
                <a:cs typeface="Montserrat Light"/>
              </a:rPr>
              <a:t> </a:t>
            </a:r>
            <a:r>
              <a:rPr sz="750" b="0" dirty="0">
                <a:solidFill>
                  <a:srgbClr val="333333"/>
                </a:solidFill>
                <a:latin typeface="Montserrat Light"/>
                <a:cs typeface="Montserrat Light"/>
              </a:rPr>
              <a:t>de</a:t>
            </a:r>
            <a:r>
              <a:rPr sz="750" b="0" spc="160" dirty="0">
                <a:solidFill>
                  <a:srgbClr val="333333"/>
                </a:solidFill>
                <a:latin typeface="Montserrat Light"/>
                <a:cs typeface="Montserrat Light"/>
              </a:rPr>
              <a:t> </a:t>
            </a:r>
            <a:r>
              <a:rPr sz="750" b="0" spc="-25" dirty="0">
                <a:solidFill>
                  <a:srgbClr val="333333"/>
                </a:solidFill>
                <a:latin typeface="Montserrat Light"/>
                <a:cs typeface="Montserrat Light"/>
              </a:rPr>
              <a:t>IA</a:t>
            </a:r>
            <a:endParaRPr sz="750">
              <a:latin typeface="Montserrat Light"/>
              <a:cs typeface="Montserrat Light"/>
            </a:endParaRPr>
          </a:p>
        </p:txBody>
      </p:sp>
      <p:grpSp>
        <p:nvGrpSpPr>
          <p:cNvPr id="84" name="object 84"/>
          <p:cNvGrpSpPr/>
          <p:nvPr/>
        </p:nvGrpSpPr>
        <p:grpSpPr>
          <a:xfrm>
            <a:off x="4542445" y="3051576"/>
            <a:ext cx="733425" cy="513715"/>
            <a:chOff x="4542445" y="3051576"/>
            <a:chExt cx="733425" cy="513715"/>
          </a:xfrm>
        </p:grpSpPr>
        <p:sp>
          <p:nvSpPr>
            <p:cNvPr id="85" name="object 85"/>
            <p:cNvSpPr/>
            <p:nvPr/>
          </p:nvSpPr>
          <p:spPr>
            <a:xfrm>
              <a:off x="4542445" y="3090223"/>
              <a:ext cx="432434" cy="432434"/>
            </a:xfrm>
            <a:custGeom>
              <a:avLst/>
              <a:gdLst/>
              <a:ahLst/>
              <a:cxnLst/>
              <a:rect l="l" t="t" r="r" b="b"/>
              <a:pathLst>
                <a:path w="432435" h="432435">
                  <a:moveTo>
                    <a:pt x="216090" y="0"/>
                  </a:moveTo>
                  <a:lnTo>
                    <a:pt x="166539" y="5707"/>
                  </a:lnTo>
                  <a:lnTo>
                    <a:pt x="121054" y="21963"/>
                  </a:lnTo>
                  <a:lnTo>
                    <a:pt x="80932" y="47473"/>
                  </a:lnTo>
                  <a:lnTo>
                    <a:pt x="47469" y="80937"/>
                  </a:lnTo>
                  <a:lnTo>
                    <a:pt x="21961" y="121060"/>
                  </a:lnTo>
                  <a:lnTo>
                    <a:pt x="5706" y="166543"/>
                  </a:lnTo>
                  <a:lnTo>
                    <a:pt x="0" y="216090"/>
                  </a:lnTo>
                  <a:lnTo>
                    <a:pt x="5706" y="265637"/>
                  </a:lnTo>
                  <a:lnTo>
                    <a:pt x="21961" y="311120"/>
                  </a:lnTo>
                  <a:lnTo>
                    <a:pt x="47469" y="351243"/>
                  </a:lnTo>
                  <a:lnTo>
                    <a:pt x="80932" y="384707"/>
                  </a:lnTo>
                  <a:lnTo>
                    <a:pt x="121054" y="410217"/>
                  </a:lnTo>
                  <a:lnTo>
                    <a:pt x="166539" y="426473"/>
                  </a:lnTo>
                  <a:lnTo>
                    <a:pt x="216090" y="432180"/>
                  </a:lnTo>
                  <a:lnTo>
                    <a:pt x="265637" y="426473"/>
                  </a:lnTo>
                  <a:lnTo>
                    <a:pt x="311120" y="410217"/>
                  </a:lnTo>
                  <a:lnTo>
                    <a:pt x="351243" y="384707"/>
                  </a:lnTo>
                  <a:lnTo>
                    <a:pt x="384707" y="351243"/>
                  </a:lnTo>
                  <a:lnTo>
                    <a:pt x="410217" y="311120"/>
                  </a:lnTo>
                  <a:lnTo>
                    <a:pt x="426473" y="265637"/>
                  </a:lnTo>
                  <a:lnTo>
                    <a:pt x="432180" y="216090"/>
                  </a:lnTo>
                  <a:lnTo>
                    <a:pt x="426473" y="166543"/>
                  </a:lnTo>
                  <a:lnTo>
                    <a:pt x="410217" y="121060"/>
                  </a:lnTo>
                  <a:lnTo>
                    <a:pt x="384707" y="80937"/>
                  </a:lnTo>
                  <a:lnTo>
                    <a:pt x="351243" y="47473"/>
                  </a:lnTo>
                  <a:lnTo>
                    <a:pt x="311120" y="21963"/>
                  </a:lnTo>
                  <a:lnTo>
                    <a:pt x="265637" y="5707"/>
                  </a:lnTo>
                  <a:lnTo>
                    <a:pt x="216090" y="0"/>
                  </a:lnTo>
                  <a:close/>
                </a:path>
              </a:pathLst>
            </a:custGeom>
            <a:solidFill>
              <a:srgbClr val="FF4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4764182" y="3056973"/>
              <a:ext cx="251460" cy="502920"/>
            </a:xfrm>
            <a:custGeom>
              <a:avLst/>
              <a:gdLst/>
              <a:ahLst/>
              <a:cxnLst/>
              <a:rect l="l" t="t" r="r" b="b"/>
              <a:pathLst>
                <a:path w="251460" h="502920">
                  <a:moveTo>
                    <a:pt x="0" y="0"/>
                  </a:moveTo>
                  <a:lnTo>
                    <a:pt x="45145" y="4046"/>
                  </a:lnTo>
                  <a:lnTo>
                    <a:pt x="87634" y="15712"/>
                  </a:lnTo>
                  <a:lnTo>
                    <a:pt x="126759" y="34289"/>
                  </a:lnTo>
                  <a:lnTo>
                    <a:pt x="161810" y="59067"/>
                  </a:lnTo>
                  <a:lnTo>
                    <a:pt x="192079" y="89336"/>
                  </a:lnTo>
                  <a:lnTo>
                    <a:pt x="216855" y="124388"/>
                  </a:lnTo>
                  <a:lnTo>
                    <a:pt x="235431" y="163512"/>
                  </a:lnTo>
                  <a:lnTo>
                    <a:pt x="247096" y="206000"/>
                  </a:lnTo>
                  <a:lnTo>
                    <a:pt x="251142" y="251142"/>
                  </a:lnTo>
                  <a:lnTo>
                    <a:pt x="247096" y="296288"/>
                  </a:lnTo>
                  <a:lnTo>
                    <a:pt x="235431" y="338778"/>
                  </a:lnTo>
                  <a:lnTo>
                    <a:pt x="216855" y="377905"/>
                  </a:lnTo>
                  <a:lnTo>
                    <a:pt x="192079" y="412958"/>
                  </a:lnTo>
                  <a:lnTo>
                    <a:pt x="161810" y="443229"/>
                  </a:lnTo>
                  <a:lnTo>
                    <a:pt x="126759" y="468007"/>
                  </a:lnTo>
                  <a:lnTo>
                    <a:pt x="87634" y="486584"/>
                  </a:lnTo>
                  <a:lnTo>
                    <a:pt x="45145" y="498251"/>
                  </a:lnTo>
                  <a:lnTo>
                    <a:pt x="0" y="502297"/>
                  </a:lnTo>
                </a:path>
              </a:pathLst>
            </a:custGeom>
            <a:ln w="10464">
              <a:solidFill>
                <a:srgbClr val="BDB7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5015327" y="3308120"/>
              <a:ext cx="255270" cy="0"/>
            </a:xfrm>
            <a:custGeom>
              <a:avLst/>
              <a:gdLst/>
              <a:ahLst/>
              <a:cxnLst/>
              <a:rect l="l" t="t" r="r" b="b"/>
              <a:pathLst>
                <a:path w="255270">
                  <a:moveTo>
                    <a:pt x="0" y="0"/>
                  </a:moveTo>
                  <a:lnTo>
                    <a:pt x="254711" y="0"/>
                  </a:lnTo>
                </a:path>
              </a:pathLst>
            </a:custGeom>
            <a:ln w="10464">
              <a:solidFill>
                <a:srgbClr val="BDB7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8" name="object 88"/>
          <p:cNvSpPr txBox="1"/>
          <p:nvPr/>
        </p:nvSpPr>
        <p:spPr>
          <a:xfrm>
            <a:off x="4593778" y="3201544"/>
            <a:ext cx="323850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-20" dirty="0">
                <a:solidFill>
                  <a:srgbClr val="FFFFFF"/>
                </a:solidFill>
                <a:latin typeface="Titillium"/>
                <a:cs typeface="Titillium"/>
              </a:rPr>
              <a:t>2014</a:t>
            </a:r>
            <a:endParaRPr sz="1050">
              <a:latin typeface="Titillium"/>
              <a:cs typeface="Titillium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4747526" y="2741218"/>
            <a:ext cx="33655" cy="256540"/>
          </a:xfrm>
          <a:custGeom>
            <a:avLst/>
            <a:gdLst/>
            <a:ahLst/>
            <a:cxnLst/>
            <a:rect l="l" t="t" r="r" b="b"/>
            <a:pathLst>
              <a:path w="33654" h="256539">
                <a:moveTo>
                  <a:pt x="33362" y="175018"/>
                </a:moveTo>
                <a:lnTo>
                  <a:pt x="25857" y="167601"/>
                </a:lnTo>
                <a:lnTo>
                  <a:pt x="7416" y="167601"/>
                </a:lnTo>
                <a:lnTo>
                  <a:pt x="0" y="175018"/>
                </a:lnTo>
                <a:lnTo>
                  <a:pt x="0" y="193459"/>
                </a:lnTo>
                <a:lnTo>
                  <a:pt x="7416" y="200964"/>
                </a:lnTo>
                <a:lnTo>
                  <a:pt x="25857" y="200964"/>
                </a:lnTo>
                <a:lnTo>
                  <a:pt x="33362" y="193459"/>
                </a:lnTo>
                <a:lnTo>
                  <a:pt x="33362" y="175018"/>
                </a:lnTo>
                <a:close/>
              </a:path>
              <a:path w="33654" h="256539">
                <a:moveTo>
                  <a:pt x="33362" y="119380"/>
                </a:moveTo>
                <a:lnTo>
                  <a:pt x="25857" y="111950"/>
                </a:lnTo>
                <a:lnTo>
                  <a:pt x="7416" y="111950"/>
                </a:lnTo>
                <a:lnTo>
                  <a:pt x="0" y="119380"/>
                </a:lnTo>
                <a:lnTo>
                  <a:pt x="0" y="137807"/>
                </a:lnTo>
                <a:lnTo>
                  <a:pt x="7416" y="145326"/>
                </a:lnTo>
                <a:lnTo>
                  <a:pt x="25857" y="145326"/>
                </a:lnTo>
                <a:lnTo>
                  <a:pt x="33362" y="137807"/>
                </a:lnTo>
                <a:lnTo>
                  <a:pt x="33362" y="119380"/>
                </a:lnTo>
                <a:close/>
              </a:path>
              <a:path w="33654" h="256539">
                <a:moveTo>
                  <a:pt x="33362" y="63817"/>
                </a:moveTo>
                <a:lnTo>
                  <a:pt x="25857" y="56311"/>
                </a:lnTo>
                <a:lnTo>
                  <a:pt x="7416" y="56311"/>
                </a:lnTo>
                <a:lnTo>
                  <a:pt x="0" y="63817"/>
                </a:lnTo>
                <a:lnTo>
                  <a:pt x="0" y="82257"/>
                </a:lnTo>
                <a:lnTo>
                  <a:pt x="7416" y="89687"/>
                </a:lnTo>
                <a:lnTo>
                  <a:pt x="25857" y="89687"/>
                </a:lnTo>
                <a:lnTo>
                  <a:pt x="33362" y="82257"/>
                </a:lnTo>
                <a:lnTo>
                  <a:pt x="33362" y="63817"/>
                </a:lnTo>
                <a:close/>
              </a:path>
              <a:path w="33654" h="256539">
                <a:moveTo>
                  <a:pt x="33375" y="235496"/>
                </a:moveTo>
                <a:lnTo>
                  <a:pt x="31534" y="231152"/>
                </a:lnTo>
                <a:lnTo>
                  <a:pt x="24612" y="224231"/>
                </a:lnTo>
                <a:lnTo>
                  <a:pt x="18859" y="222389"/>
                </a:lnTo>
                <a:lnTo>
                  <a:pt x="13347" y="223481"/>
                </a:lnTo>
                <a:lnTo>
                  <a:pt x="0" y="235496"/>
                </a:lnTo>
                <a:lnTo>
                  <a:pt x="0" y="244246"/>
                </a:lnTo>
                <a:lnTo>
                  <a:pt x="15519" y="256514"/>
                </a:lnTo>
                <a:lnTo>
                  <a:pt x="16687" y="256514"/>
                </a:lnTo>
                <a:lnTo>
                  <a:pt x="21031" y="256514"/>
                </a:lnTo>
                <a:lnTo>
                  <a:pt x="25361" y="254762"/>
                </a:lnTo>
                <a:lnTo>
                  <a:pt x="31534" y="248500"/>
                </a:lnTo>
                <a:lnTo>
                  <a:pt x="33375" y="244246"/>
                </a:lnTo>
                <a:lnTo>
                  <a:pt x="33375" y="235496"/>
                </a:lnTo>
                <a:close/>
              </a:path>
              <a:path w="33654" h="256539">
                <a:moveTo>
                  <a:pt x="33375" y="13004"/>
                </a:moveTo>
                <a:lnTo>
                  <a:pt x="31534" y="8661"/>
                </a:lnTo>
                <a:lnTo>
                  <a:pt x="24612" y="1739"/>
                </a:lnTo>
                <a:lnTo>
                  <a:pt x="18859" y="0"/>
                </a:lnTo>
                <a:lnTo>
                  <a:pt x="12357" y="1244"/>
                </a:lnTo>
                <a:lnTo>
                  <a:pt x="0" y="13004"/>
                </a:lnTo>
                <a:lnTo>
                  <a:pt x="0" y="21767"/>
                </a:lnTo>
                <a:lnTo>
                  <a:pt x="15608" y="34112"/>
                </a:lnTo>
                <a:lnTo>
                  <a:pt x="16687" y="34112"/>
                </a:lnTo>
                <a:lnTo>
                  <a:pt x="21031" y="34112"/>
                </a:lnTo>
                <a:lnTo>
                  <a:pt x="25361" y="32270"/>
                </a:lnTo>
                <a:lnTo>
                  <a:pt x="31534" y="26098"/>
                </a:lnTo>
                <a:lnTo>
                  <a:pt x="33375" y="21767"/>
                </a:lnTo>
                <a:lnTo>
                  <a:pt x="33375" y="13004"/>
                </a:lnTo>
                <a:close/>
              </a:path>
            </a:pathLst>
          </a:custGeom>
          <a:solidFill>
            <a:srgbClr val="64758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 txBox="1"/>
          <p:nvPr/>
        </p:nvSpPr>
        <p:spPr>
          <a:xfrm>
            <a:off x="4584693" y="2445414"/>
            <a:ext cx="367665" cy="266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41275">
              <a:lnSpc>
                <a:spcPct val="105100"/>
              </a:lnSpc>
              <a:spcBef>
                <a:spcPts val="90"/>
              </a:spcBef>
            </a:pPr>
            <a:r>
              <a:rPr sz="750" b="0" spc="-20" dirty="0">
                <a:solidFill>
                  <a:srgbClr val="333333"/>
                </a:solidFill>
                <a:latin typeface="Montserrat Light"/>
                <a:cs typeface="Montserrat Light"/>
              </a:rPr>
              <a:t>Nace</a:t>
            </a:r>
            <a:r>
              <a:rPr sz="750" b="0" spc="500" dirty="0">
                <a:solidFill>
                  <a:srgbClr val="333333"/>
                </a:solidFill>
                <a:latin typeface="Montserrat Light"/>
                <a:cs typeface="Montserrat Light"/>
              </a:rPr>
              <a:t> </a:t>
            </a:r>
            <a:r>
              <a:rPr sz="750" b="0" spc="-10" dirty="0">
                <a:solidFill>
                  <a:srgbClr val="333333"/>
                </a:solidFill>
                <a:latin typeface="Montserrat Light"/>
                <a:cs typeface="Montserrat Light"/>
              </a:rPr>
              <a:t>Blaveo</a:t>
            </a:r>
            <a:endParaRPr sz="750">
              <a:latin typeface="Montserrat Light"/>
              <a:cs typeface="Montserrat Light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4553235" y="3821187"/>
            <a:ext cx="470534" cy="679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50" b="1" dirty="0">
                <a:solidFill>
                  <a:srgbClr val="BDB7B8"/>
                </a:solidFill>
                <a:latin typeface="Open Sans"/>
                <a:cs typeface="Open Sans"/>
              </a:rPr>
              <a:t>Fibra</a:t>
            </a:r>
            <a:r>
              <a:rPr sz="250" b="1" spc="-30" dirty="0">
                <a:solidFill>
                  <a:srgbClr val="BDB7B8"/>
                </a:solidFill>
                <a:latin typeface="Open Sans"/>
                <a:cs typeface="Open Sans"/>
              </a:rPr>
              <a:t> </a:t>
            </a:r>
            <a:r>
              <a:rPr sz="250" b="1" dirty="0">
                <a:solidFill>
                  <a:srgbClr val="BDB7B8"/>
                </a:solidFill>
                <a:latin typeface="Open Sans"/>
                <a:cs typeface="Open Sans"/>
              </a:rPr>
              <a:t>y</a:t>
            </a:r>
            <a:r>
              <a:rPr sz="250" b="1" spc="-15" dirty="0">
                <a:solidFill>
                  <a:srgbClr val="BDB7B8"/>
                </a:solidFill>
                <a:latin typeface="Open Sans"/>
                <a:cs typeface="Open Sans"/>
              </a:rPr>
              <a:t> </a:t>
            </a:r>
            <a:r>
              <a:rPr sz="250" b="1" dirty="0">
                <a:solidFill>
                  <a:srgbClr val="BDB7B8"/>
                </a:solidFill>
                <a:latin typeface="Open Sans"/>
                <a:cs typeface="Open Sans"/>
              </a:rPr>
              <a:t>móvil,</a:t>
            </a:r>
            <a:r>
              <a:rPr sz="250" b="1" spc="-15" dirty="0">
                <a:solidFill>
                  <a:srgbClr val="BDB7B8"/>
                </a:solidFill>
                <a:latin typeface="Open Sans"/>
                <a:cs typeface="Open Sans"/>
              </a:rPr>
              <a:t> </a:t>
            </a:r>
            <a:r>
              <a:rPr sz="250" dirty="0">
                <a:solidFill>
                  <a:srgbClr val="BDB7B8"/>
                </a:solidFill>
                <a:latin typeface="Open Sans"/>
                <a:cs typeface="Open Sans"/>
              </a:rPr>
              <a:t>más</a:t>
            </a:r>
            <a:r>
              <a:rPr sz="250" spc="-15" dirty="0">
                <a:solidFill>
                  <a:srgbClr val="BDB7B8"/>
                </a:solidFill>
                <a:latin typeface="Open Sans"/>
                <a:cs typeface="Open Sans"/>
              </a:rPr>
              <a:t> </a:t>
            </a:r>
            <a:r>
              <a:rPr sz="250" dirty="0">
                <a:solidFill>
                  <a:srgbClr val="BDB7B8"/>
                </a:solidFill>
                <a:latin typeface="Open Sans"/>
                <a:cs typeface="Open Sans"/>
              </a:rPr>
              <a:t>cerca</a:t>
            </a:r>
            <a:r>
              <a:rPr sz="250" spc="-15" dirty="0">
                <a:solidFill>
                  <a:srgbClr val="BDB7B8"/>
                </a:solidFill>
                <a:latin typeface="Open Sans"/>
                <a:cs typeface="Open Sans"/>
              </a:rPr>
              <a:t> </a:t>
            </a:r>
            <a:r>
              <a:rPr sz="250" dirty="0">
                <a:solidFill>
                  <a:srgbClr val="BDB7B8"/>
                </a:solidFill>
                <a:latin typeface="Open Sans"/>
                <a:cs typeface="Open Sans"/>
              </a:rPr>
              <a:t>de</a:t>
            </a:r>
            <a:r>
              <a:rPr sz="250" spc="-15" dirty="0">
                <a:solidFill>
                  <a:srgbClr val="BDB7B8"/>
                </a:solidFill>
                <a:latin typeface="Open Sans"/>
                <a:cs typeface="Open Sans"/>
              </a:rPr>
              <a:t> </a:t>
            </a:r>
            <a:r>
              <a:rPr sz="250" spc="-25" dirty="0">
                <a:solidFill>
                  <a:srgbClr val="BDB7B8"/>
                </a:solidFill>
                <a:latin typeface="Open Sans"/>
                <a:cs typeface="Open Sans"/>
              </a:rPr>
              <a:t>ti.</a:t>
            </a:r>
            <a:endParaRPr sz="250">
              <a:latin typeface="Open Sans"/>
              <a:cs typeface="Open Sans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4448251" y="3664889"/>
            <a:ext cx="605155" cy="185420"/>
          </a:xfrm>
          <a:custGeom>
            <a:avLst/>
            <a:gdLst/>
            <a:ahLst/>
            <a:cxnLst/>
            <a:rect l="l" t="t" r="r" b="b"/>
            <a:pathLst>
              <a:path w="605154" h="185420">
                <a:moveTo>
                  <a:pt x="109474" y="107480"/>
                </a:moveTo>
                <a:lnTo>
                  <a:pt x="107505" y="94272"/>
                </a:lnTo>
                <a:lnTo>
                  <a:pt x="102501" y="84556"/>
                </a:lnTo>
                <a:lnTo>
                  <a:pt x="102247" y="84302"/>
                </a:lnTo>
                <a:lnTo>
                  <a:pt x="95783" y="77812"/>
                </a:lnTo>
                <a:lnTo>
                  <a:pt x="88684" y="73571"/>
                </a:lnTo>
                <a:lnTo>
                  <a:pt x="94830" y="69532"/>
                </a:lnTo>
                <a:lnTo>
                  <a:pt x="100888" y="62915"/>
                </a:lnTo>
                <a:lnTo>
                  <a:pt x="101828" y="61061"/>
                </a:lnTo>
                <a:lnTo>
                  <a:pt x="105511" y="53822"/>
                </a:lnTo>
                <a:lnTo>
                  <a:pt x="107353" y="42405"/>
                </a:lnTo>
                <a:lnTo>
                  <a:pt x="104470" y="26289"/>
                </a:lnTo>
                <a:lnTo>
                  <a:pt x="104216" y="24866"/>
                </a:lnTo>
                <a:lnTo>
                  <a:pt x="95072" y="11493"/>
                </a:lnTo>
                <a:lnTo>
                  <a:pt x="83121" y="4559"/>
                </a:lnTo>
                <a:lnTo>
                  <a:pt x="83121" y="105994"/>
                </a:lnTo>
                <a:lnTo>
                  <a:pt x="81572" y="114833"/>
                </a:lnTo>
                <a:lnTo>
                  <a:pt x="77139" y="121666"/>
                </a:lnTo>
                <a:lnTo>
                  <a:pt x="70205" y="126123"/>
                </a:lnTo>
                <a:lnTo>
                  <a:pt x="61112" y="127889"/>
                </a:lnTo>
                <a:lnTo>
                  <a:pt x="61112" y="142417"/>
                </a:lnTo>
                <a:lnTo>
                  <a:pt x="29375" y="118897"/>
                </a:lnTo>
                <a:lnTo>
                  <a:pt x="29375" y="84302"/>
                </a:lnTo>
                <a:lnTo>
                  <a:pt x="60134" y="84302"/>
                </a:lnTo>
                <a:lnTo>
                  <a:pt x="69621" y="85839"/>
                </a:lnTo>
                <a:lnTo>
                  <a:pt x="76873" y="90208"/>
                </a:lnTo>
                <a:lnTo>
                  <a:pt x="81495" y="97040"/>
                </a:lnTo>
                <a:lnTo>
                  <a:pt x="83121" y="105994"/>
                </a:lnTo>
                <a:lnTo>
                  <a:pt x="83121" y="4559"/>
                </a:lnTo>
                <a:lnTo>
                  <a:pt x="80416" y="2984"/>
                </a:lnTo>
                <a:lnTo>
                  <a:pt x="77863" y="2603"/>
                </a:lnTo>
                <a:lnTo>
                  <a:pt x="77863" y="43675"/>
                </a:lnTo>
                <a:lnTo>
                  <a:pt x="76581" y="50774"/>
                </a:lnTo>
                <a:lnTo>
                  <a:pt x="72809" y="56261"/>
                </a:lnTo>
                <a:lnTo>
                  <a:pt x="66675" y="59804"/>
                </a:lnTo>
                <a:lnTo>
                  <a:pt x="58343" y="61061"/>
                </a:lnTo>
                <a:lnTo>
                  <a:pt x="29489" y="61061"/>
                </a:lnTo>
                <a:lnTo>
                  <a:pt x="29489" y="26289"/>
                </a:lnTo>
                <a:lnTo>
                  <a:pt x="58343" y="26289"/>
                </a:lnTo>
                <a:lnTo>
                  <a:pt x="66675" y="27546"/>
                </a:lnTo>
                <a:lnTo>
                  <a:pt x="72809" y="31089"/>
                </a:lnTo>
                <a:lnTo>
                  <a:pt x="76581" y="36576"/>
                </a:lnTo>
                <a:lnTo>
                  <a:pt x="77863" y="43675"/>
                </a:lnTo>
                <a:lnTo>
                  <a:pt x="77863" y="2603"/>
                </a:lnTo>
                <a:lnTo>
                  <a:pt x="60667" y="0"/>
                </a:lnTo>
                <a:lnTo>
                  <a:pt x="0" y="0"/>
                </a:lnTo>
                <a:lnTo>
                  <a:pt x="0" y="125412"/>
                </a:lnTo>
                <a:lnTo>
                  <a:pt x="79629" y="184873"/>
                </a:lnTo>
                <a:lnTo>
                  <a:pt x="79629" y="148729"/>
                </a:lnTo>
                <a:lnTo>
                  <a:pt x="91897" y="143217"/>
                </a:lnTo>
                <a:lnTo>
                  <a:pt x="92760" y="142417"/>
                </a:lnTo>
                <a:lnTo>
                  <a:pt x="101307" y="134442"/>
                </a:lnTo>
                <a:lnTo>
                  <a:pt x="107353" y="122504"/>
                </a:lnTo>
                <a:lnTo>
                  <a:pt x="109474" y="107480"/>
                </a:lnTo>
                <a:close/>
              </a:path>
              <a:path w="605154" h="185420">
                <a:moveTo>
                  <a:pt x="166433" y="127533"/>
                </a:moveTo>
                <a:lnTo>
                  <a:pt x="148831" y="127533"/>
                </a:lnTo>
                <a:lnTo>
                  <a:pt x="146075" y="124142"/>
                </a:lnTo>
                <a:lnTo>
                  <a:pt x="146075" y="117576"/>
                </a:lnTo>
                <a:lnTo>
                  <a:pt x="146075" y="12"/>
                </a:lnTo>
                <a:lnTo>
                  <a:pt x="118516" y="12"/>
                </a:lnTo>
                <a:lnTo>
                  <a:pt x="118516" y="119265"/>
                </a:lnTo>
                <a:lnTo>
                  <a:pt x="120357" y="130810"/>
                </a:lnTo>
                <a:lnTo>
                  <a:pt x="126111" y="140931"/>
                </a:lnTo>
                <a:lnTo>
                  <a:pt x="136131" y="148107"/>
                </a:lnTo>
                <a:lnTo>
                  <a:pt x="150736" y="150837"/>
                </a:lnTo>
                <a:lnTo>
                  <a:pt x="166433" y="150837"/>
                </a:lnTo>
                <a:lnTo>
                  <a:pt x="166433" y="127533"/>
                </a:lnTo>
                <a:close/>
              </a:path>
              <a:path w="605154" h="185420">
                <a:moveTo>
                  <a:pt x="266992" y="78168"/>
                </a:moveTo>
                <a:lnTo>
                  <a:pt x="240334" y="41656"/>
                </a:lnTo>
                <a:lnTo>
                  <a:pt x="219925" y="39192"/>
                </a:lnTo>
                <a:lnTo>
                  <a:pt x="207441" y="39916"/>
                </a:lnTo>
                <a:lnTo>
                  <a:pt x="197129" y="42367"/>
                </a:lnTo>
                <a:lnTo>
                  <a:pt x="188264" y="47066"/>
                </a:lnTo>
                <a:lnTo>
                  <a:pt x="180060" y="54444"/>
                </a:lnTo>
                <a:lnTo>
                  <a:pt x="197662" y="71602"/>
                </a:lnTo>
                <a:lnTo>
                  <a:pt x="203390" y="65036"/>
                </a:lnTo>
                <a:lnTo>
                  <a:pt x="208267" y="62496"/>
                </a:lnTo>
                <a:lnTo>
                  <a:pt x="218871" y="62496"/>
                </a:lnTo>
                <a:lnTo>
                  <a:pt x="228244" y="63512"/>
                </a:lnTo>
                <a:lnTo>
                  <a:pt x="234632" y="66662"/>
                </a:lnTo>
                <a:lnTo>
                  <a:pt x="238277" y="72059"/>
                </a:lnTo>
                <a:lnTo>
                  <a:pt x="239433" y="79870"/>
                </a:lnTo>
                <a:lnTo>
                  <a:pt x="239433" y="85369"/>
                </a:lnTo>
                <a:lnTo>
                  <a:pt x="239433" y="104228"/>
                </a:lnTo>
                <a:lnTo>
                  <a:pt x="239331" y="117360"/>
                </a:lnTo>
                <a:lnTo>
                  <a:pt x="238366" y="121386"/>
                </a:lnTo>
                <a:lnTo>
                  <a:pt x="235051" y="124485"/>
                </a:lnTo>
                <a:lnTo>
                  <a:pt x="230530" y="128803"/>
                </a:lnTo>
                <a:lnTo>
                  <a:pt x="225653" y="129438"/>
                </a:lnTo>
                <a:lnTo>
                  <a:pt x="207200" y="129438"/>
                </a:lnTo>
                <a:lnTo>
                  <a:pt x="202234" y="124485"/>
                </a:lnTo>
                <a:lnTo>
                  <a:pt x="202120" y="108889"/>
                </a:lnTo>
                <a:lnTo>
                  <a:pt x="207632" y="104228"/>
                </a:lnTo>
                <a:lnTo>
                  <a:pt x="239433" y="104228"/>
                </a:lnTo>
                <a:lnTo>
                  <a:pt x="239433" y="85369"/>
                </a:lnTo>
                <a:lnTo>
                  <a:pt x="213360" y="85369"/>
                </a:lnTo>
                <a:lnTo>
                  <a:pt x="196634" y="87896"/>
                </a:lnTo>
                <a:lnTo>
                  <a:pt x="184861" y="94780"/>
                </a:lnTo>
                <a:lnTo>
                  <a:pt x="177901" y="104952"/>
                </a:lnTo>
                <a:lnTo>
                  <a:pt x="175615" y="117360"/>
                </a:lnTo>
                <a:lnTo>
                  <a:pt x="176199" y="124485"/>
                </a:lnTo>
                <a:lnTo>
                  <a:pt x="204165" y="151295"/>
                </a:lnTo>
                <a:lnTo>
                  <a:pt x="212928" y="151892"/>
                </a:lnTo>
                <a:lnTo>
                  <a:pt x="221488" y="151282"/>
                </a:lnTo>
                <a:lnTo>
                  <a:pt x="228485" y="149377"/>
                </a:lnTo>
                <a:lnTo>
                  <a:pt x="234480" y="146088"/>
                </a:lnTo>
                <a:lnTo>
                  <a:pt x="240068" y="141300"/>
                </a:lnTo>
                <a:lnTo>
                  <a:pt x="240068" y="150837"/>
                </a:lnTo>
                <a:lnTo>
                  <a:pt x="266992" y="150837"/>
                </a:lnTo>
                <a:lnTo>
                  <a:pt x="266992" y="141300"/>
                </a:lnTo>
                <a:lnTo>
                  <a:pt x="266992" y="129438"/>
                </a:lnTo>
                <a:lnTo>
                  <a:pt x="266992" y="104228"/>
                </a:lnTo>
                <a:lnTo>
                  <a:pt x="266992" y="78168"/>
                </a:lnTo>
                <a:close/>
              </a:path>
              <a:path w="605154" h="185420">
                <a:moveTo>
                  <a:pt x="368808" y="40462"/>
                </a:moveTo>
                <a:lnTo>
                  <a:pt x="342557" y="40462"/>
                </a:lnTo>
                <a:lnTo>
                  <a:pt x="317500" y="108673"/>
                </a:lnTo>
                <a:lnTo>
                  <a:pt x="292341" y="40462"/>
                </a:lnTo>
                <a:lnTo>
                  <a:pt x="265976" y="40462"/>
                </a:lnTo>
                <a:lnTo>
                  <a:pt x="306679" y="150825"/>
                </a:lnTo>
                <a:lnTo>
                  <a:pt x="328307" y="150825"/>
                </a:lnTo>
                <a:lnTo>
                  <a:pt x="368808" y="40462"/>
                </a:lnTo>
                <a:close/>
              </a:path>
              <a:path w="605154" h="185420">
                <a:moveTo>
                  <a:pt x="459714" y="91948"/>
                </a:moveTo>
                <a:lnTo>
                  <a:pt x="458711" y="85382"/>
                </a:lnTo>
                <a:lnTo>
                  <a:pt x="456514" y="70929"/>
                </a:lnTo>
                <a:lnTo>
                  <a:pt x="451573" y="62077"/>
                </a:lnTo>
                <a:lnTo>
                  <a:pt x="447179" y="54216"/>
                </a:lnTo>
                <a:lnTo>
                  <a:pt x="432574" y="43548"/>
                </a:lnTo>
                <a:lnTo>
                  <a:pt x="432574" y="85382"/>
                </a:lnTo>
                <a:lnTo>
                  <a:pt x="390601" y="85382"/>
                </a:lnTo>
                <a:lnTo>
                  <a:pt x="402259" y="62077"/>
                </a:lnTo>
                <a:lnTo>
                  <a:pt x="420916" y="62077"/>
                </a:lnTo>
                <a:lnTo>
                  <a:pt x="432574" y="85382"/>
                </a:lnTo>
                <a:lnTo>
                  <a:pt x="432574" y="43548"/>
                </a:lnTo>
                <a:lnTo>
                  <a:pt x="432079" y="43180"/>
                </a:lnTo>
                <a:lnTo>
                  <a:pt x="411594" y="39204"/>
                </a:lnTo>
                <a:lnTo>
                  <a:pt x="391998" y="42938"/>
                </a:lnTo>
                <a:lnTo>
                  <a:pt x="376796" y="53860"/>
                </a:lnTo>
                <a:lnTo>
                  <a:pt x="366953" y="71539"/>
                </a:lnTo>
                <a:lnTo>
                  <a:pt x="363461" y="95542"/>
                </a:lnTo>
                <a:lnTo>
                  <a:pt x="367779" y="123240"/>
                </a:lnTo>
                <a:lnTo>
                  <a:pt x="379234" y="140589"/>
                </a:lnTo>
                <a:lnTo>
                  <a:pt x="395566" y="149555"/>
                </a:lnTo>
                <a:lnTo>
                  <a:pt x="414553" y="152107"/>
                </a:lnTo>
                <a:lnTo>
                  <a:pt x="427939" y="150964"/>
                </a:lnTo>
                <a:lnTo>
                  <a:pt x="438810" y="147637"/>
                </a:lnTo>
                <a:lnTo>
                  <a:pt x="448043" y="142189"/>
                </a:lnTo>
                <a:lnTo>
                  <a:pt x="456539" y="134747"/>
                </a:lnTo>
                <a:lnTo>
                  <a:pt x="450443" y="128803"/>
                </a:lnTo>
                <a:lnTo>
                  <a:pt x="439788" y="118427"/>
                </a:lnTo>
                <a:lnTo>
                  <a:pt x="434632" y="122986"/>
                </a:lnTo>
                <a:lnTo>
                  <a:pt x="429183" y="126225"/>
                </a:lnTo>
                <a:lnTo>
                  <a:pt x="422795" y="128155"/>
                </a:lnTo>
                <a:lnTo>
                  <a:pt x="414769" y="128803"/>
                </a:lnTo>
                <a:lnTo>
                  <a:pt x="404456" y="126949"/>
                </a:lnTo>
                <a:lnTo>
                  <a:pt x="396875" y="121831"/>
                </a:lnTo>
                <a:lnTo>
                  <a:pt x="392201" y="114058"/>
                </a:lnTo>
                <a:lnTo>
                  <a:pt x="390601" y="104241"/>
                </a:lnTo>
                <a:lnTo>
                  <a:pt x="459714" y="104241"/>
                </a:lnTo>
                <a:lnTo>
                  <a:pt x="459714" y="91948"/>
                </a:lnTo>
                <a:close/>
              </a:path>
              <a:path w="605154" h="185420">
                <a:moveTo>
                  <a:pt x="562406" y="95554"/>
                </a:moveTo>
                <a:lnTo>
                  <a:pt x="549897" y="52755"/>
                </a:lnTo>
                <a:lnTo>
                  <a:pt x="534847" y="42824"/>
                </a:lnTo>
                <a:lnTo>
                  <a:pt x="534847" y="95554"/>
                </a:lnTo>
                <a:lnTo>
                  <a:pt x="534657" y="103771"/>
                </a:lnTo>
                <a:lnTo>
                  <a:pt x="521068" y="127330"/>
                </a:lnTo>
                <a:lnTo>
                  <a:pt x="510032" y="127330"/>
                </a:lnTo>
                <a:lnTo>
                  <a:pt x="496468" y="95554"/>
                </a:lnTo>
                <a:lnTo>
                  <a:pt x="496658" y="87350"/>
                </a:lnTo>
                <a:lnTo>
                  <a:pt x="510032" y="63982"/>
                </a:lnTo>
                <a:lnTo>
                  <a:pt x="521068" y="63982"/>
                </a:lnTo>
                <a:lnTo>
                  <a:pt x="534847" y="95554"/>
                </a:lnTo>
                <a:lnTo>
                  <a:pt x="534847" y="42824"/>
                </a:lnTo>
                <a:lnTo>
                  <a:pt x="526846" y="40309"/>
                </a:lnTo>
                <a:lnTo>
                  <a:pt x="515556" y="39204"/>
                </a:lnTo>
                <a:lnTo>
                  <a:pt x="504278" y="40309"/>
                </a:lnTo>
                <a:lnTo>
                  <a:pt x="471424" y="70573"/>
                </a:lnTo>
                <a:lnTo>
                  <a:pt x="468909" y="95554"/>
                </a:lnTo>
                <a:lnTo>
                  <a:pt x="469455" y="109296"/>
                </a:lnTo>
                <a:lnTo>
                  <a:pt x="487311" y="143713"/>
                </a:lnTo>
                <a:lnTo>
                  <a:pt x="515556" y="152107"/>
                </a:lnTo>
                <a:lnTo>
                  <a:pt x="526846" y="151003"/>
                </a:lnTo>
                <a:lnTo>
                  <a:pt x="557237" y="127330"/>
                </a:lnTo>
                <a:lnTo>
                  <a:pt x="561848" y="109296"/>
                </a:lnTo>
                <a:lnTo>
                  <a:pt x="562406" y="95554"/>
                </a:lnTo>
                <a:close/>
              </a:path>
              <a:path w="605154" h="185420">
                <a:moveTo>
                  <a:pt x="594550" y="72110"/>
                </a:moveTo>
                <a:lnTo>
                  <a:pt x="589953" y="63271"/>
                </a:lnTo>
                <a:lnTo>
                  <a:pt x="589597" y="62598"/>
                </a:lnTo>
                <a:lnTo>
                  <a:pt x="592035" y="61658"/>
                </a:lnTo>
                <a:lnTo>
                  <a:pt x="593534" y="59461"/>
                </a:lnTo>
                <a:lnTo>
                  <a:pt x="593534" y="54000"/>
                </a:lnTo>
                <a:lnTo>
                  <a:pt x="593534" y="52755"/>
                </a:lnTo>
                <a:lnTo>
                  <a:pt x="590626" y="50012"/>
                </a:lnTo>
                <a:lnTo>
                  <a:pt x="589216" y="50012"/>
                </a:lnTo>
                <a:lnTo>
                  <a:pt x="589216" y="55016"/>
                </a:lnTo>
                <a:lnTo>
                  <a:pt x="589216" y="58420"/>
                </a:lnTo>
                <a:lnTo>
                  <a:pt x="588098" y="59436"/>
                </a:lnTo>
                <a:lnTo>
                  <a:pt x="582066" y="59436"/>
                </a:lnTo>
                <a:lnTo>
                  <a:pt x="582066" y="54000"/>
                </a:lnTo>
                <a:lnTo>
                  <a:pt x="588098" y="54000"/>
                </a:lnTo>
                <a:lnTo>
                  <a:pt x="589216" y="55016"/>
                </a:lnTo>
                <a:lnTo>
                  <a:pt x="589216" y="50012"/>
                </a:lnTo>
                <a:lnTo>
                  <a:pt x="577748" y="50012"/>
                </a:lnTo>
                <a:lnTo>
                  <a:pt x="577748" y="72110"/>
                </a:lnTo>
                <a:lnTo>
                  <a:pt x="582066" y="72110"/>
                </a:lnTo>
                <a:lnTo>
                  <a:pt x="582066" y="63271"/>
                </a:lnTo>
                <a:lnTo>
                  <a:pt x="585127" y="63271"/>
                </a:lnTo>
                <a:lnTo>
                  <a:pt x="589546" y="72110"/>
                </a:lnTo>
                <a:lnTo>
                  <a:pt x="594550" y="72110"/>
                </a:lnTo>
                <a:close/>
              </a:path>
              <a:path w="605154" h="185420">
                <a:moveTo>
                  <a:pt x="604545" y="53860"/>
                </a:moveTo>
                <a:lnTo>
                  <a:pt x="603694" y="48488"/>
                </a:lnTo>
                <a:lnTo>
                  <a:pt x="600062" y="44691"/>
                </a:lnTo>
                <a:lnTo>
                  <a:pt x="600062" y="53860"/>
                </a:lnTo>
                <a:lnTo>
                  <a:pt x="600049" y="69049"/>
                </a:lnTo>
                <a:lnTo>
                  <a:pt x="599046" y="72732"/>
                </a:lnTo>
                <a:lnTo>
                  <a:pt x="596201" y="75692"/>
                </a:lnTo>
                <a:lnTo>
                  <a:pt x="594398" y="77609"/>
                </a:lnTo>
                <a:lnTo>
                  <a:pt x="591083" y="79857"/>
                </a:lnTo>
                <a:lnTo>
                  <a:pt x="579843" y="79857"/>
                </a:lnTo>
                <a:lnTo>
                  <a:pt x="576529" y="77597"/>
                </a:lnTo>
                <a:lnTo>
                  <a:pt x="571893" y="72732"/>
                </a:lnTo>
                <a:lnTo>
                  <a:pt x="570890" y="69049"/>
                </a:lnTo>
                <a:lnTo>
                  <a:pt x="570877" y="53860"/>
                </a:lnTo>
                <a:lnTo>
                  <a:pt x="571881" y="50139"/>
                </a:lnTo>
                <a:lnTo>
                  <a:pt x="574763" y="47142"/>
                </a:lnTo>
                <a:lnTo>
                  <a:pt x="576554" y="45250"/>
                </a:lnTo>
                <a:lnTo>
                  <a:pt x="579831" y="43002"/>
                </a:lnTo>
                <a:lnTo>
                  <a:pt x="591083" y="43002"/>
                </a:lnTo>
                <a:lnTo>
                  <a:pt x="594410" y="45262"/>
                </a:lnTo>
                <a:lnTo>
                  <a:pt x="599046" y="50139"/>
                </a:lnTo>
                <a:lnTo>
                  <a:pt x="600062" y="53860"/>
                </a:lnTo>
                <a:lnTo>
                  <a:pt x="600062" y="44691"/>
                </a:lnTo>
                <a:lnTo>
                  <a:pt x="598449" y="43002"/>
                </a:lnTo>
                <a:lnTo>
                  <a:pt x="597484" y="41986"/>
                </a:lnTo>
                <a:lnTo>
                  <a:pt x="593064" y="38506"/>
                </a:lnTo>
                <a:lnTo>
                  <a:pt x="578231" y="38506"/>
                </a:lnTo>
                <a:lnTo>
                  <a:pt x="573874" y="41529"/>
                </a:lnTo>
                <a:lnTo>
                  <a:pt x="567232" y="48501"/>
                </a:lnTo>
                <a:lnTo>
                  <a:pt x="566394" y="53860"/>
                </a:lnTo>
                <a:lnTo>
                  <a:pt x="566381" y="69049"/>
                </a:lnTo>
                <a:lnTo>
                  <a:pt x="567232" y="74371"/>
                </a:lnTo>
                <a:lnTo>
                  <a:pt x="571487" y="78803"/>
                </a:lnTo>
                <a:lnTo>
                  <a:pt x="573874" y="81330"/>
                </a:lnTo>
                <a:lnTo>
                  <a:pt x="578231" y="84353"/>
                </a:lnTo>
                <a:lnTo>
                  <a:pt x="593077" y="84353"/>
                </a:lnTo>
                <a:lnTo>
                  <a:pt x="597496" y="80873"/>
                </a:lnTo>
                <a:lnTo>
                  <a:pt x="598449" y="79857"/>
                </a:lnTo>
                <a:lnTo>
                  <a:pt x="603707" y="74358"/>
                </a:lnTo>
                <a:lnTo>
                  <a:pt x="604532" y="69049"/>
                </a:lnTo>
                <a:lnTo>
                  <a:pt x="604545" y="53860"/>
                </a:lnTo>
                <a:close/>
              </a:path>
            </a:pathLst>
          </a:custGeom>
          <a:solidFill>
            <a:srgbClr val="BDB7B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 txBox="1"/>
          <p:nvPr/>
        </p:nvSpPr>
        <p:spPr>
          <a:xfrm>
            <a:off x="7579804" y="3201544"/>
            <a:ext cx="323850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-20" dirty="0">
                <a:solidFill>
                  <a:srgbClr val="FFFFFF"/>
                </a:solidFill>
                <a:latin typeface="Titillium"/>
                <a:cs typeface="Titillium"/>
              </a:rPr>
              <a:t>2019</a:t>
            </a:r>
            <a:endParaRPr sz="1050" dirty="0">
              <a:latin typeface="Titillium"/>
              <a:cs typeface="Titillium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7559823" y="2528844"/>
            <a:ext cx="390525" cy="14605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b="0" spc="-10" dirty="0">
                <a:solidFill>
                  <a:srgbClr val="333333"/>
                </a:solidFill>
                <a:latin typeface="Montserrat Light"/>
                <a:cs typeface="Montserrat Light"/>
              </a:rPr>
              <a:t>In4City</a:t>
            </a:r>
            <a:endParaRPr sz="750">
              <a:latin typeface="Montserrat Light"/>
              <a:cs typeface="Montserrat Light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9072822" y="3201544"/>
            <a:ext cx="327025" cy="1905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050" spc="-20" dirty="0">
                <a:solidFill>
                  <a:srgbClr val="FFFFFF"/>
                </a:solidFill>
                <a:latin typeface="Titillium"/>
                <a:cs typeface="Titillium"/>
              </a:rPr>
              <a:t>2021</a:t>
            </a:r>
            <a:endParaRPr sz="1050">
              <a:latin typeface="Titillium"/>
              <a:cs typeface="Titillium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9064394" y="2445414"/>
            <a:ext cx="351155" cy="266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33020">
              <a:lnSpc>
                <a:spcPct val="105100"/>
              </a:lnSpc>
              <a:spcBef>
                <a:spcPts val="90"/>
              </a:spcBef>
            </a:pPr>
            <a:r>
              <a:rPr sz="750" b="0" spc="-20" dirty="0">
                <a:solidFill>
                  <a:srgbClr val="333333"/>
                </a:solidFill>
                <a:latin typeface="Montserrat Light"/>
                <a:cs typeface="Montserrat Light"/>
              </a:rPr>
              <a:t>Nace</a:t>
            </a:r>
            <a:r>
              <a:rPr sz="750" b="0" spc="500" dirty="0">
                <a:solidFill>
                  <a:srgbClr val="333333"/>
                </a:solidFill>
                <a:latin typeface="Montserrat Light"/>
                <a:cs typeface="Montserrat Light"/>
              </a:rPr>
              <a:t> </a:t>
            </a:r>
            <a:r>
              <a:rPr sz="750" b="0" spc="-20" dirty="0">
                <a:solidFill>
                  <a:srgbClr val="333333"/>
                </a:solidFill>
                <a:latin typeface="Montserrat Light"/>
                <a:cs typeface="Montserrat Light"/>
              </a:rPr>
              <a:t>Sequo</a:t>
            </a:r>
            <a:endParaRPr sz="750">
              <a:latin typeface="Montserrat Light"/>
              <a:cs typeface="Montserrat Ligh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87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99369" y="354965"/>
              <a:ext cx="1289276" cy="35594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955800" cy="6858000"/>
            </a:xfrm>
            <a:custGeom>
              <a:avLst/>
              <a:gdLst/>
              <a:ahLst/>
              <a:cxnLst/>
              <a:rect l="l" t="t" r="r" b="b"/>
              <a:pathLst>
                <a:path w="1955800" h="6858000">
                  <a:moveTo>
                    <a:pt x="1955800" y="6858000"/>
                  </a:moveTo>
                  <a:lnTo>
                    <a:pt x="0" y="6858000"/>
                  </a:lnTo>
                  <a:lnTo>
                    <a:pt x="0" y="0"/>
                  </a:lnTo>
                  <a:lnTo>
                    <a:pt x="1955800" y="0"/>
                  </a:lnTo>
                  <a:lnTo>
                    <a:pt x="1955800" y="6858000"/>
                  </a:lnTo>
                  <a:close/>
                </a:path>
              </a:pathLst>
            </a:custGeom>
            <a:solidFill>
              <a:srgbClr val="FF4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174987" y="1254617"/>
            <a:ext cx="8026413" cy="266954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7220"/>
              </a:lnSpc>
              <a:spcBef>
                <a:spcPts val="120"/>
              </a:spcBef>
            </a:pPr>
            <a:r>
              <a:rPr sz="6750" b="1" spc="-40" dirty="0">
                <a:solidFill>
                  <a:srgbClr val="1A1A1A"/>
                </a:solidFill>
                <a:latin typeface="Poppins Black"/>
                <a:cs typeface="Poppins Black"/>
              </a:rPr>
              <a:t>TECNOLOGÍAS</a:t>
            </a:r>
            <a:endParaRPr sz="6750" dirty="0">
              <a:latin typeface="Poppins Black"/>
              <a:cs typeface="Poppins Black"/>
            </a:endParaRPr>
          </a:p>
          <a:p>
            <a:pPr marL="12700" marR="5080">
              <a:lnSpc>
                <a:spcPct val="78400"/>
              </a:lnSpc>
              <a:spcBef>
                <a:spcPts val="869"/>
              </a:spcBef>
            </a:pPr>
            <a:r>
              <a:rPr sz="6750" b="1" spc="-530" dirty="0">
                <a:solidFill>
                  <a:srgbClr val="1A1A1A"/>
                </a:solidFill>
                <a:latin typeface="Poppins Black"/>
                <a:cs typeface="Poppins Black"/>
              </a:rPr>
              <a:t>P</a:t>
            </a:r>
            <a:r>
              <a:rPr sz="6750" b="1" spc="-130" dirty="0">
                <a:solidFill>
                  <a:srgbClr val="1A1A1A"/>
                </a:solidFill>
                <a:latin typeface="Poppins Black"/>
                <a:cs typeface="Poppins Black"/>
              </a:rPr>
              <a:t>A</a:t>
            </a:r>
            <a:r>
              <a:rPr sz="6750" b="1" spc="-20" dirty="0">
                <a:solidFill>
                  <a:srgbClr val="1A1A1A"/>
                </a:solidFill>
                <a:latin typeface="Poppins Black"/>
                <a:cs typeface="Poppins Black"/>
              </a:rPr>
              <a:t>R</a:t>
            </a:r>
            <a:r>
              <a:rPr sz="6750" b="1" dirty="0">
                <a:solidFill>
                  <a:srgbClr val="1A1A1A"/>
                </a:solidFill>
                <a:latin typeface="Poppins Black"/>
                <a:cs typeface="Poppins Black"/>
              </a:rPr>
              <a:t>A</a:t>
            </a:r>
            <a:r>
              <a:rPr sz="6750" b="1" spc="-125" dirty="0">
                <a:solidFill>
                  <a:srgbClr val="1A1A1A"/>
                </a:solidFill>
                <a:latin typeface="Poppins Black"/>
                <a:cs typeface="Poppins Black"/>
              </a:rPr>
              <a:t> </a:t>
            </a:r>
            <a:r>
              <a:rPr sz="6750" b="1" dirty="0">
                <a:solidFill>
                  <a:srgbClr val="1A1A1A"/>
                </a:solidFill>
                <a:latin typeface="Poppins Black"/>
                <a:cs typeface="Poppins Black"/>
              </a:rPr>
              <a:t>EL</a:t>
            </a:r>
            <a:r>
              <a:rPr sz="6750" b="1" spc="-120" dirty="0">
                <a:solidFill>
                  <a:srgbClr val="1A1A1A"/>
                </a:solidFill>
                <a:latin typeface="Poppins Black"/>
                <a:cs typeface="Poppins Black"/>
              </a:rPr>
              <a:t> </a:t>
            </a:r>
            <a:r>
              <a:rPr sz="6750" b="1" spc="-114" dirty="0">
                <a:solidFill>
                  <a:srgbClr val="1A1A1A"/>
                </a:solidFill>
                <a:latin typeface="Poppins Black"/>
                <a:cs typeface="Poppins Black"/>
              </a:rPr>
              <a:t>CONTROL </a:t>
            </a:r>
            <a:r>
              <a:rPr sz="6750" b="1" dirty="0">
                <a:solidFill>
                  <a:srgbClr val="1A1A1A"/>
                </a:solidFill>
                <a:latin typeface="Poppins Black"/>
                <a:cs typeface="Poppins Black"/>
              </a:rPr>
              <a:t>DE</a:t>
            </a:r>
            <a:r>
              <a:rPr sz="6750" b="1" spc="-240" dirty="0">
                <a:solidFill>
                  <a:srgbClr val="1A1A1A"/>
                </a:solidFill>
                <a:latin typeface="Poppins Black"/>
                <a:cs typeface="Poppins Black"/>
              </a:rPr>
              <a:t> </a:t>
            </a:r>
            <a:r>
              <a:rPr sz="6750" b="1" spc="-20" dirty="0">
                <a:solidFill>
                  <a:srgbClr val="1A1A1A"/>
                </a:solidFill>
                <a:latin typeface="Poppins Black"/>
                <a:cs typeface="Poppins Black"/>
              </a:rPr>
              <a:t>AFORO</a:t>
            </a:r>
            <a:endParaRPr sz="6750" dirty="0">
              <a:latin typeface="Poppins Black"/>
              <a:cs typeface="Poppins Black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84543" y="460992"/>
            <a:ext cx="6643370" cy="6397625"/>
            <a:chOff x="184543" y="460992"/>
            <a:chExt cx="6643370" cy="639762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4543" y="2590800"/>
              <a:ext cx="6643166" cy="42672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3112" y="460992"/>
              <a:ext cx="1880146" cy="235841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054" y="0"/>
            <a:ext cx="3000375" cy="6858000"/>
            <a:chOff x="-3054" y="0"/>
            <a:chExt cx="300037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29972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799" y="5596267"/>
              <a:ext cx="80111" cy="7890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612" y="5596267"/>
              <a:ext cx="80111" cy="7890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423" y="5596267"/>
              <a:ext cx="80111" cy="7890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248" y="5596267"/>
              <a:ext cx="80098" cy="7890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073" y="5596267"/>
              <a:ext cx="80098" cy="7890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886" y="5596267"/>
              <a:ext cx="80111" cy="7890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698" y="5596267"/>
              <a:ext cx="80111" cy="7890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511" y="5596267"/>
              <a:ext cx="80111" cy="7890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36" y="5596267"/>
              <a:ext cx="80111" cy="7890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-1" y="5596264"/>
              <a:ext cx="57785" cy="79375"/>
            </a:xfrm>
            <a:custGeom>
              <a:avLst/>
              <a:gdLst/>
              <a:ahLst/>
              <a:cxnLst/>
              <a:rect l="l" t="t" r="r" b="b"/>
              <a:pathLst>
                <a:path w="57785" h="79375">
                  <a:moveTo>
                    <a:pt x="22059" y="0"/>
                  </a:moveTo>
                  <a:lnTo>
                    <a:pt x="12357" y="0"/>
                  </a:lnTo>
                  <a:lnTo>
                    <a:pt x="12357" y="34594"/>
                  </a:lnTo>
                  <a:lnTo>
                    <a:pt x="0" y="34594"/>
                  </a:lnTo>
                  <a:lnTo>
                    <a:pt x="0" y="44107"/>
                  </a:lnTo>
                  <a:lnTo>
                    <a:pt x="12357" y="44107"/>
                  </a:lnTo>
                  <a:lnTo>
                    <a:pt x="12357" y="78905"/>
                  </a:lnTo>
                  <a:lnTo>
                    <a:pt x="22059" y="78905"/>
                  </a:lnTo>
                  <a:lnTo>
                    <a:pt x="22059" y="44107"/>
                  </a:lnTo>
                  <a:lnTo>
                    <a:pt x="57264" y="44107"/>
                  </a:lnTo>
                  <a:lnTo>
                    <a:pt x="57264" y="34594"/>
                  </a:lnTo>
                  <a:lnTo>
                    <a:pt x="22059" y="34594"/>
                  </a:lnTo>
                  <a:lnTo>
                    <a:pt x="22059" y="0"/>
                  </a:lnTo>
                  <a:close/>
                </a:path>
              </a:pathLst>
            </a:custGeom>
            <a:solidFill>
              <a:srgbClr val="FF4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799" y="5445257"/>
              <a:ext cx="80111" cy="7890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612" y="5445257"/>
              <a:ext cx="80111" cy="7890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423" y="5445257"/>
              <a:ext cx="80111" cy="7890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248" y="5445257"/>
              <a:ext cx="80098" cy="7890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073" y="5445257"/>
              <a:ext cx="80098" cy="7890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886" y="5445257"/>
              <a:ext cx="80111" cy="7890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698" y="5445257"/>
              <a:ext cx="80111" cy="7890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511" y="5445257"/>
              <a:ext cx="80111" cy="7890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36" y="5445257"/>
              <a:ext cx="80111" cy="7890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-1" y="5445252"/>
              <a:ext cx="57785" cy="79375"/>
            </a:xfrm>
            <a:custGeom>
              <a:avLst/>
              <a:gdLst/>
              <a:ahLst/>
              <a:cxnLst/>
              <a:rect l="l" t="t" r="r" b="b"/>
              <a:pathLst>
                <a:path w="57785" h="79375">
                  <a:moveTo>
                    <a:pt x="22059" y="0"/>
                  </a:moveTo>
                  <a:lnTo>
                    <a:pt x="12357" y="0"/>
                  </a:lnTo>
                  <a:lnTo>
                    <a:pt x="12357" y="34594"/>
                  </a:lnTo>
                  <a:lnTo>
                    <a:pt x="0" y="34594"/>
                  </a:lnTo>
                  <a:lnTo>
                    <a:pt x="0" y="44107"/>
                  </a:lnTo>
                  <a:lnTo>
                    <a:pt x="12357" y="44107"/>
                  </a:lnTo>
                  <a:lnTo>
                    <a:pt x="12357" y="78905"/>
                  </a:lnTo>
                  <a:lnTo>
                    <a:pt x="22059" y="78905"/>
                  </a:lnTo>
                  <a:lnTo>
                    <a:pt x="22059" y="44107"/>
                  </a:lnTo>
                  <a:lnTo>
                    <a:pt x="57264" y="44107"/>
                  </a:lnTo>
                  <a:lnTo>
                    <a:pt x="57264" y="34594"/>
                  </a:lnTo>
                  <a:lnTo>
                    <a:pt x="22059" y="34594"/>
                  </a:lnTo>
                  <a:lnTo>
                    <a:pt x="22059" y="0"/>
                  </a:lnTo>
                  <a:close/>
                </a:path>
              </a:pathLst>
            </a:custGeom>
            <a:solidFill>
              <a:srgbClr val="FF4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799" y="5294245"/>
              <a:ext cx="80111" cy="7890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612" y="5294245"/>
              <a:ext cx="80111" cy="7890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423" y="5294245"/>
              <a:ext cx="80111" cy="7890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248" y="5294245"/>
              <a:ext cx="80098" cy="7890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073" y="5294245"/>
              <a:ext cx="80098" cy="7890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886" y="5294245"/>
              <a:ext cx="80111" cy="7890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698" y="5294245"/>
              <a:ext cx="80111" cy="7890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511" y="5294245"/>
              <a:ext cx="80111" cy="789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36" y="5294245"/>
              <a:ext cx="80111" cy="78905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-1" y="5294238"/>
              <a:ext cx="57785" cy="79375"/>
            </a:xfrm>
            <a:custGeom>
              <a:avLst/>
              <a:gdLst/>
              <a:ahLst/>
              <a:cxnLst/>
              <a:rect l="l" t="t" r="r" b="b"/>
              <a:pathLst>
                <a:path w="57785" h="79375">
                  <a:moveTo>
                    <a:pt x="22059" y="0"/>
                  </a:moveTo>
                  <a:lnTo>
                    <a:pt x="12357" y="0"/>
                  </a:lnTo>
                  <a:lnTo>
                    <a:pt x="12357" y="34594"/>
                  </a:lnTo>
                  <a:lnTo>
                    <a:pt x="0" y="34594"/>
                  </a:lnTo>
                  <a:lnTo>
                    <a:pt x="0" y="44107"/>
                  </a:lnTo>
                  <a:lnTo>
                    <a:pt x="12357" y="44107"/>
                  </a:lnTo>
                  <a:lnTo>
                    <a:pt x="12357" y="78917"/>
                  </a:lnTo>
                  <a:lnTo>
                    <a:pt x="22059" y="78917"/>
                  </a:lnTo>
                  <a:lnTo>
                    <a:pt x="22059" y="44107"/>
                  </a:lnTo>
                  <a:lnTo>
                    <a:pt x="57264" y="44107"/>
                  </a:lnTo>
                  <a:lnTo>
                    <a:pt x="57264" y="34594"/>
                  </a:lnTo>
                  <a:lnTo>
                    <a:pt x="22059" y="34594"/>
                  </a:lnTo>
                  <a:lnTo>
                    <a:pt x="22059" y="0"/>
                  </a:lnTo>
                  <a:close/>
                </a:path>
              </a:pathLst>
            </a:custGeom>
            <a:solidFill>
              <a:srgbClr val="FF4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799" y="5143234"/>
              <a:ext cx="80111" cy="7890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612" y="5143234"/>
              <a:ext cx="80111" cy="7890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423" y="5143234"/>
              <a:ext cx="80111" cy="7890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248" y="5143234"/>
              <a:ext cx="80098" cy="7890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073" y="5143234"/>
              <a:ext cx="80098" cy="7890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886" y="5143234"/>
              <a:ext cx="80111" cy="7890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698" y="5143234"/>
              <a:ext cx="80111" cy="7890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511" y="5143234"/>
              <a:ext cx="80111" cy="7890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36" y="5143234"/>
              <a:ext cx="80111" cy="78905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-1" y="5143237"/>
              <a:ext cx="57785" cy="79375"/>
            </a:xfrm>
            <a:custGeom>
              <a:avLst/>
              <a:gdLst/>
              <a:ahLst/>
              <a:cxnLst/>
              <a:rect l="l" t="t" r="r" b="b"/>
              <a:pathLst>
                <a:path w="57785" h="79375">
                  <a:moveTo>
                    <a:pt x="22059" y="0"/>
                  </a:moveTo>
                  <a:lnTo>
                    <a:pt x="12357" y="0"/>
                  </a:lnTo>
                  <a:lnTo>
                    <a:pt x="12357" y="34582"/>
                  </a:lnTo>
                  <a:lnTo>
                    <a:pt x="0" y="34582"/>
                  </a:lnTo>
                  <a:lnTo>
                    <a:pt x="0" y="44094"/>
                  </a:lnTo>
                  <a:lnTo>
                    <a:pt x="12357" y="44094"/>
                  </a:lnTo>
                  <a:lnTo>
                    <a:pt x="12357" y="78905"/>
                  </a:lnTo>
                  <a:lnTo>
                    <a:pt x="22059" y="78905"/>
                  </a:lnTo>
                  <a:lnTo>
                    <a:pt x="22059" y="44094"/>
                  </a:lnTo>
                  <a:lnTo>
                    <a:pt x="57264" y="44094"/>
                  </a:lnTo>
                  <a:lnTo>
                    <a:pt x="57264" y="34582"/>
                  </a:lnTo>
                  <a:lnTo>
                    <a:pt x="22059" y="34582"/>
                  </a:lnTo>
                  <a:lnTo>
                    <a:pt x="22059" y="0"/>
                  </a:lnTo>
                  <a:close/>
                </a:path>
              </a:pathLst>
            </a:custGeom>
            <a:solidFill>
              <a:srgbClr val="FF4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0" y="4468721"/>
              <a:ext cx="1303020" cy="1874520"/>
            </a:xfrm>
            <a:custGeom>
              <a:avLst/>
              <a:gdLst/>
              <a:ahLst/>
              <a:cxnLst/>
              <a:rect l="l" t="t" r="r" b="b"/>
              <a:pathLst>
                <a:path w="1303020" h="1874520">
                  <a:moveTo>
                    <a:pt x="365685" y="1874024"/>
                  </a:moveTo>
                  <a:lnTo>
                    <a:pt x="317466" y="1872805"/>
                  </a:lnTo>
                  <a:lnTo>
                    <a:pt x="269880" y="1869186"/>
                  </a:lnTo>
                  <a:lnTo>
                    <a:pt x="222986" y="1863228"/>
                  </a:lnTo>
                  <a:lnTo>
                    <a:pt x="176843" y="1854987"/>
                  </a:lnTo>
                  <a:lnTo>
                    <a:pt x="131510" y="1844524"/>
                  </a:lnTo>
                  <a:lnTo>
                    <a:pt x="87044" y="1831898"/>
                  </a:lnTo>
                  <a:lnTo>
                    <a:pt x="43507" y="1817166"/>
                  </a:lnTo>
                  <a:lnTo>
                    <a:pt x="955" y="1800388"/>
                  </a:lnTo>
                  <a:lnTo>
                    <a:pt x="0" y="1799956"/>
                  </a:lnTo>
                </a:path>
                <a:path w="1303020" h="1874520">
                  <a:moveTo>
                    <a:pt x="0" y="74065"/>
                  </a:moveTo>
                  <a:lnTo>
                    <a:pt x="43507" y="56856"/>
                  </a:lnTo>
                  <a:lnTo>
                    <a:pt x="87044" y="42125"/>
                  </a:lnTo>
                  <a:lnTo>
                    <a:pt x="131510" y="29499"/>
                  </a:lnTo>
                  <a:lnTo>
                    <a:pt x="176843" y="19036"/>
                  </a:lnTo>
                  <a:lnTo>
                    <a:pt x="222986" y="10796"/>
                  </a:lnTo>
                  <a:lnTo>
                    <a:pt x="269880" y="4837"/>
                  </a:lnTo>
                  <a:lnTo>
                    <a:pt x="317466" y="1219"/>
                  </a:lnTo>
                  <a:lnTo>
                    <a:pt x="365685" y="0"/>
                  </a:lnTo>
                  <a:lnTo>
                    <a:pt x="413903" y="1219"/>
                  </a:lnTo>
                  <a:lnTo>
                    <a:pt x="461489" y="4837"/>
                  </a:lnTo>
                  <a:lnTo>
                    <a:pt x="508383" y="10796"/>
                  </a:lnTo>
                  <a:lnTo>
                    <a:pt x="554526" y="19036"/>
                  </a:lnTo>
                  <a:lnTo>
                    <a:pt x="599860" y="29499"/>
                  </a:lnTo>
                  <a:lnTo>
                    <a:pt x="644325" y="42125"/>
                  </a:lnTo>
                  <a:lnTo>
                    <a:pt x="687862" y="56856"/>
                  </a:lnTo>
                  <a:lnTo>
                    <a:pt x="730414" y="73633"/>
                  </a:lnTo>
                  <a:lnTo>
                    <a:pt x="771920" y="92398"/>
                  </a:lnTo>
                  <a:lnTo>
                    <a:pt x="812323" y="113090"/>
                  </a:lnTo>
                  <a:lnTo>
                    <a:pt x="851562" y="135652"/>
                  </a:lnTo>
                  <a:lnTo>
                    <a:pt x="889580" y="160024"/>
                  </a:lnTo>
                  <a:lnTo>
                    <a:pt x="926317" y="186148"/>
                  </a:lnTo>
                  <a:lnTo>
                    <a:pt x="961715" y="213964"/>
                  </a:lnTo>
                  <a:lnTo>
                    <a:pt x="995714" y="243415"/>
                  </a:lnTo>
                  <a:lnTo>
                    <a:pt x="1028256" y="274440"/>
                  </a:lnTo>
                  <a:lnTo>
                    <a:pt x="1059282" y="306982"/>
                  </a:lnTo>
                  <a:lnTo>
                    <a:pt x="1088733" y="340980"/>
                  </a:lnTo>
                  <a:lnTo>
                    <a:pt x="1116550" y="376378"/>
                  </a:lnTo>
                  <a:lnTo>
                    <a:pt x="1142675" y="413114"/>
                  </a:lnTo>
                  <a:lnTo>
                    <a:pt x="1167048" y="451131"/>
                  </a:lnTo>
                  <a:lnTo>
                    <a:pt x="1189610" y="490370"/>
                  </a:lnTo>
                  <a:lnTo>
                    <a:pt x="1210303" y="530772"/>
                  </a:lnTo>
                  <a:lnTo>
                    <a:pt x="1229067" y="572278"/>
                  </a:lnTo>
                  <a:lnTo>
                    <a:pt x="1245845" y="614829"/>
                  </a:lnTo>
                  <a:lnTo>
                    <a:pt x="1260577" y="658367"/>
                  </a:lnTo>
                  <a:lnTo>
                    <a:pt x="1273203" y="702831"/>
                  </a:lnTo>
                  <a:lnTo>
                    <a:pt x="1283666" y="748165"/>
                  </a:lnTo>
                  <a:lnTo>
                    <a:pt x="1291907" y="794307"/>
                  </a:lnTo>
                  <a:lnTo>
                    <a:pt x="1297866" y="841201"/>
                  </a:lnTo>
                  <a:lnTo>
                    <a:pt x="1301484" y="888787"/>
                  </a:lnTo>
                  <a:lnTo>
                    <a:pt x="1302703" y="937006"/>
                  </a:lnTo>
                  <a:lnTo>
                    <a:pt x="1301484" y="985224"/>
                  </a:lnTo>
                  <a:lnTo>
                    <a:pt x="1297866" y="1032810"/>
                  </a:lnTo>
                  <a:lnTo>
                    <a:pt x="1291907" y="1079704"/>
                  </a:lnTo>
                  <a:lnTo>
                    <a:pt x="1283666" y="1125847"/>
                  </a:lnTo>
                  <a:lnTo>
                    <a:pt x="1273203" y="1171181"/>
                  </a:lnTo>
                  <a:lnTo>
                    <a:pt x="1260577" y="1215646"/>
                  </a:lnTo>
                  <a:lnTo>
                    <a:pt x="1245845" y="1259183"/>
                  </a:lnTo>
                  <a:lnTo>
                    <a:pt x="1229067" y="1301735"/>
                  </a:lnTo>
                  <a:lnTo>
                    <a:pt x="1210303" y="1343241"/>
                  </a:lnTo>
                  <a:lnTo>
                    <a:pt x="1189610" y="1383644"/>
                  </a:lnTo>
                  <a:lnTo>
                    <a:pt x="1167048" y="1422883"/>
                  </a:lnTo>
                  <a:lnTo>
                    <a:pt x="1142675" y="1460901"/>
                  </a:lnTo>
                  <a:lnTo>
                    <a:pt x="1116550" y="1497638"/>
                  </a:lnTo>
                  <a:lnTo>
                    <a:pt x="1088733" y="1533036"/>
                  </a:lnTo>
                  <a:lnTo>
                    <a:pt x="1059282" y="1567035"/>
                  </a:lnTo>
                  <a:lnTo>
                    <a:pt x="1028256" y="1599577"/>
                  </a:lnTo>
                  <a:lnTo>
                    <a:pt x="995714" y="1630603"/>
                  </a:lnTo>
                  <a:lnTo>
                    <a:pt x="961715" y="1660054"/>
                  </a:lnTo>
                  <a:lnTo>
                    <a:pt x="926317" y="1687871"/>
                  </a:lnTo>
                  <a:lnTo>
                    <a:pt x="889580" y="1713996"/>
                  </a:lnTo>
                  <a:lnTo>
                    <a:pt x="851562" y="1738368"/>
                  </a:lnTo>
                  <a:lnTo>
                    <a:pt x="812323" y="1760931"/>
                  </a:lnTo>
                  <a:lnTo>
                    <a:pt x="771920" y="1781624"/>
                  </a:lnTo>
                  <a:lnTo>
                    <a:pt x="730414" y="1800388"/>
                  </a:lnTo>
                  <a:lnTo>
                    <a:pt x="687862" y="1817166"/>
                  </a:lnTo>
                  <a:lnTo>
                    <a:pt x="644325" y="1831898"/>
                  </a:lnTo>
                  <a:lnTo>
                    <a:pt x="599860" y="1844524"/>
                  </a:lnTo>
                  <a:lnTo>
                    <a:pt x="554526" y="1854987"/>
                  </a:lnTo>
                  <a:lnTo>
                    <a:pt x="508383" y="1863228"/>
                  </a:lnTo>
                  <a:lnTo>
                    <a:pt x="461489" y="1869186"/>
                  </a:lnTo>
                  <a:lnTo>
                    <a:pt x="413903" y="1872805"/>
                  </a:lnTo>
                  <a:lnTo>
                    <a:pt x="365685" y="1874024"/>
                  </a:lnTo>
                </a:path>
              </a:pathLst>
            </a:custGeom>
            <a:ln w="6108">
              <a:solidFill>
                <a:srgbClr val="FF4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5" name="object 45"/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69" y="304165"/>
            <a:ext cx="1289276" cy="355941"/>
          </a:xfrm>
          <a:prstGeom prst="rect">
            <a:avLst/>
          </a:prstGeom>
        </p:spPr>
      </p:pic>
      <p:sp>
        <p:nvSpPr>
          <p:cNvPr id="46" name="object 46"/>
          <p:cNvSpPr txBox="1"/>
          <p:nvPr/>
        </p:nvSpPr>
        <p:spPr>
          <a:xfrm>
            <a:off x="3672984" y="373242"/>
            <a:ext cx="5775816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0" dirty="0">
                <a:solidFill>
                  <a:srgbClr val="FF4438"/>
                </a:solidFill>
                <a:latin typeface="Montserrat ExtraLight"/>
                <a:cs typeface="Montserrat ExtraLight"/>
              </a:rPr>
              <a:t>I</a:t>
            </a:r>
            <a:r>
              <a:rPr sz="1400" b="0" spc="375" dirty="0">
                <a:solidFill>
                  <a:srgbClr val="FF4438"/>
                </a:solidFill>
                <a:latin typeface="Montserrat ExtraLight"/>
                <a:cs typeface="Montserrat ExtraLight"/>
              </a:rPr>
              <a:t> </a:t>
            </a:r>
            <a:r>
              <a:rPr sz="1400" b="0" spc="-90" dirty="0">
                <a:solidFill>
                  <a:srgbClr val="566773"/>
                </a:solidFill>
                <a:latin typeface="Montserrat ExtraLight"/>
                <a:cs typeface="Montserrat ExtraLight"/>
              </a:rPr>
              <a:t>TECNOLOGÍAS</a:t>
            </a:r>
            <a:r>
              <a:rPr sz="1400" b="0" spc="30" dirty="0">
                <a:solidFill>
                  <a:srgbClr val="566773"/>
                </a:solidFill>
                <a:latin typeface="Montserrat ExtraLight"/>
                <a:cs typeface="Montserrat ExtraLight"/>
              </a:rPr>
              <a:t> </a:t>
            </a:r>
            <a:r>
              <a:rPr sz="1400" b="0" spc="-95" dirty="0">
                <a:solidFill>
                  <a:srgbClr val="566773"/>
                </a:solidFill>
                <a:latin typeface="Montserrat ExtraLight"/>
                <a:cs typeface="Montserrat ExtraLight"/>
              </a:rPr>
              <a:t>PARA</a:t>
            </a:r>
            <a:r>
              <a:rPr sz="1400" b="0" spc="25" dirty="0">
                <a:solidFill>
                  <a:srgbClr val="566773"/>
                </a:solidFill>
                <a:latin typeface="Montserrat ExtraLight"/>
                <a:cs typeface="Montserrat ExtraLight"/>
              </a:rPr>
              <a:t> </a:t>
            </a:r>
            <a:r>
              <a:rPr sz="1400" b="0" spc="-90" dirty="0">
                <a:solidFill>
                  <a:srgbClr val="566773"/>
                </a:solidFill>
                <a:latin typeface="Montserrat ExtraLight"/>
                <a:cs typeface="Montserrat ExtraLight"/>
              </a:rPr>
              <a:t>EL</a:t>
            </a:r>
            <a:r>
              <a:rPr sz="1400" b="0" spc="30" dirty="0">
                <a:solidFill>
                  <a:srgbClr val="566773"/>
                </a:solidFill>
                <a:latin typeface="Montserrat ExtraLight"/>
                <a:cs typeface="Montserrat ExtraLight"/>
              </a:rPr>
              <a:t> </a:t>
            </a:r>
            <a:r>
              <a:rPr sz="1400" b="0" spc="-95" dirty="0">
                <a:solidFill>
                  <a:srgbClr val="566773"/>
                </a:solidFill>
                <a:latin typeface="Montserrat ExtraLight"/>
                <a:cs typeface="Montserrat ExtraLight"/>
              </a:rPr>
              <a:t>CONTROL</a:t>
            </a:r>
            <a:r>
              <a:rPr sz="1400" b="0" spc="30" dirty="0">
                <a:solidFill>
                  <a:srgbClr val="566773"/>
                </a:solidFill>
                <a:latin typeface="Montserrat ExtraLight"/>
                <a:cs typeface="Montserrat ExtraLight"/>
              </a:rPr>
              <a:t> </a:t>
            </a:r>
            <a:r>
              <a:rPr sz="1400" b="0" spc="-90" dirty="0">
                <a:solidFill>
                  <a:srgbClr val="566773"/>
                </a:solidFill>
                <a:latin typeface="Montserrat ExtraLight"/>
                <a:cs typeface="Montserrat ExtraLight"/>
              </a:rPr>
              <a:t>DE</a:t>
            </a:r>
            <a:r>
              <a:rPr sz="1400" b="0" spc="30" dirty="0">
                <a:solidFill>
                  <a:srgbClr val="566773"/>
                </a:solidFill>
                <a:latin typeface="Montserrat ExtraLight"/>
                <a:cs typeface="Montserrat ExtraLight"/>
              </a:rPr>
              <a:t> </a:t>
            </a:r>
            <a:r>
              <a:rPr sz="1400" b="0" spc="-75" dirty="0">
                <a:solidFill>
                  <a:srgbClr val="566773"/>
                </a:solidFill>
                <a:latin typeface="Montserrat ExtraLight"/>
                <a:cs typeface="Montserrat ExtraLight"/>
              </a:rPr>
              <a:t>AFORO</a:t>
            </a:r>
            <a:endParaRPr sz="1400" dirty="0">
              <a:latin typeface="Montserrat ExtraLight"/>
              <a:cs typeface="Montserrat ExtraLight"/>
            </a:endParaRPr>
          </a:p>
        </p:txBody>
      </p:sp>
      <p:pic>
        <p:nvPicPr>
          <p:cNvPr id="47" name="object 47"/>
          <p:cNvPicPr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7845" y="6408287"/>
            <a:ext cx="420403" cy="220179"/>
          </a:xfrm>
          <a:prstGeom prst="rect">
            <a:avLst/>
          </a:prstGeom>
        </p:spPr>
      </p:pic>
      <p:pic>
        <p:nvPicPr>
          <p:cNvPr id="48" name="object 48"/>
          <p:cNvPicPr/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3351" y="6408287"/>
            <a:ext cx="420403" cy="220179"/>
          </a:xfrm>
          <a:prstGeom prst="rect">
            <a:avLst/>
          </a:prstGeom>
        </p:spPr>
      </p:pic>
      <p:sp>
        <p:nvSpPr>
          <p:cNvPr id="49" name="object 49"/>
          <p:cNvSpPr txBox="1"/>
          <p:nvPr/>
        </p:nvSpPr>
        <p:spPr>
          <a:xfrm>
            <a:off x="3695700" y="2147608"/>
            <a:ext cx="7138034" cy="2898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Las</a:t>
            </a:r>
            <a:r>
              <a:rPr sz="1600" b="0" spc="18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ciudades</a:t>
            </a:r>
            <a:r>
              <a:rPr sz="1600" b="0" spc="19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se</a:t>
            </a:r>
            <a:r>
              <a:rPr sz="1600" b="0" spc="19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encuentran</a:t>
            </a:r>
            <a:r>
              <a:rPr sz="1600" b="0" spc="19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con</a:t>
            </a:r>
            <a:r>
              <a:rPr sz="1600" b="0" spc="19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el</a:t>
            </a:r>
            <a:r>
              <a:rPr sz="1600" b="0" spc="19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desafío</a:t>
            </a:r>
            <a:r>
              <a:rPr sz="1600" b="0" spc="19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de</a:t>
            </a:r>
            <a:r>
              <a:rPr sz="1600" b="0" spc="19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conocer</a:t>
            </a:r>
            <a:r>
              <a:rPr sz="1600" b="0" spc="19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la</a:t>
            </a:r>
            <a:r>
              <a:rPr sz="1600" b="0" spc="19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spc="-10" dirty="0">
                <a:solidFill>
                  <a:srgbClr val="4D4D4D"/>
                </a:solidFill>
                <a:latin typeface="Poppins Light"/>
                <a:cs typeface="Poppins Light"/>
              </a:rPr>
              <a:t>movilidad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de</a:t>
            </a:r>
            <a:r>
              <a:rPr sz="1600" b="0" spc="17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las</a:t>
            </a:r>
            <a:r>
              <a:rPr sz="1600" b="0" spc="17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personas</a:t>
            </a:r>
            <a:r>
              <a:rPr sz="1600" b="0" spc="17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y</a:t>
            </a:r>
            <a:r>
              <a:rPr sz="1600" b="0" spc="17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vehículos</a:t>
            </a:r>
            <a:r>
              <a:rPr sz="1600" b="0" spc="17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dentro</a:t>
            </a:r>
            <a:r>
              <a:rPr sz="1600" b="0" spc="17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de</a:t>
            </a:r>
            <a:r>
              <a:rPr sz="1600" b="0" spc="16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un</a:t>
            </a:r>
            <a:r>
              <a:rPr sz="1600" b="0" spc="16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entorno</a:t>
            </a:r>
            <a:r>
              <a:rPr sz="1600" b="0" spc="17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spc="-10" dirty="0">
                <a:solidFill>
                  <a:srgbClr val="4D4D4D"/>
                </a:solidFill>
                <a:latin typeface="Poppins Light"/>
                <a:cs typeface="Poppins Light"/>
              </a:rPr>
              <a:t>controlado.</a:t>
            </a:r>
            <a:endParaRPr sz="1600" dirty="0">
              <a:latin typeface="Poppins Light"/>
              <a:cs typeface="Poppins Light"/>
            </a:endParaRPr>
          </a:p>
          <a:p>
            <a:pPr>
              <a:lnSpc>
                <a:spcPct val="100000"/>
              </a:lnSpc>
              <a:spcBef>
                <a:spcPts val="70"/>
              </a:spcBef>
            </a:pPr>
            <a:endParaRPr sz="2150" dirty="0">
              <a:latin typeface="Poppins Light"/>
              <a:cs typeface="Poppins Light"/>
            </a:endParaRPr>
          </a:p>
          <a:p>
            <a:pPr marL="393700">
              <a:lnSpc>
                <a:spcPct val="100000"/>
              </a:lnSpc>
            </a:pPr>
            <a:r>
              <a:rPr sz="1600" b="1" spc="-10" dirty="0">
                <a:solidFill>
                  <a:srgbClr val="4D4D4D"/>
                </a:solidFill>
                <a:latin typeface="Poppins ExtraBold"/>
                <a:cs typeface="Poppins ExtraBold"/>
              </a:rPr>
              <a:t>Motivos:</a:t>
            </a:r>
            <a:endParaRPr sz="1600" dirty="0">
              <a:latin typeface="Poppins ExtraBold"/>
              <a:cs typeface="Poppins ExtraBold"/>
            </a:endParaRPr>
          </a:p>
          <a:p>
            <a:pPr marL="763270" indent="-104139">
              <a:lnSpc>
                <a:spcPct val="100000"/>
              </a:lnSpc>
              <a:spcBef>
                <a:spcPts val="680"/>
              </a:spcBef>
              <a:buChar char="·"/>
              <a:tabLst>
                <a:tab pos="763905" algn="l"/>
              </a:tabLst>
            </a:pP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Seguridad</a:t>
            </a:r>
            <a:r>
              <a:rPr sz="1600" b="0" spc="32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spc="-10" dirty="0">
                <a:solidFill>
                  <a:srgbClr val="4D4D4D"/>
                </a:solidFill>
                <a:latin typeface="Poppins Light"/>
                <a:cs typeface="Poppins Light"/>
              </a:rPr>
              <a:t>ciudadana</a:t>
            </a:r>
            <a:endParaRPr sz="1600" dirty="0">
              <a:latin typeface="Poppins Light"/>
              <a:cs typeface="Poppins Light"/>
            </a:endParaRPr>
          </a:p>
          <a:p>
            <a:pPr marL="763270" indent="-104139">
              <a:lnSpc>
                <a:spcPct val="100000"/>
              </a:lnSpc>
              <a:spcBef>
                <a:spcPts val="680"/>
              </a:spcBef>
              <a:buChar char="·"/>
              <a:tabLst>
                <a:tab pos="763905" algn="l"/>
              </a:tabLst>
            </a:pP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Control</a:t>
            </a:r>
            <a:r>
              <a:rPr sz="1600" b="0" spc="15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de</a:t>
            </a:r>
            <a:r>
              <a:rPr sz="1600" b="0" spc="16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spc="-10" dirty="0">
                <a:solidFill>
                  <a:srgbClr val="4D4D4D"/>
                </a:solidFill>
                <a:latin typeface="Poppins Light"/>
                <a:cs typeface="Poppins Light"/>
              </a:rPr>
              <a:t>Aforo</a:t>
            </a:r>
            <a:endParaRPr sz="1600" dirty="0">
              <a:latin typeface="Poppins Light"/>
              <a:cs typeface="Poppins Light"/>
            </a:endParaRPr>
          </a:p>
          <a:p>
            <a:pPr marL="763270" indent="-104139">
              <a:lnSpc>
                <a:spcPct val="100000"/>
              </a:lnSpc>
              <a:spcBef>
                <a:spcPts val="680"/>
              </a:spcBef>
              <a:buChar char="·"/>
              <a:tabLst>
                <a:tab pos="763905" algn="l"/>
              </a:tabLst>
            </a:pP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Regulación</a:t>
            </a:r>
            <a:r>
              <a:rPr sz="1600" b="0" spc="33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spc="-10" dirty="0">
                <a:solidFill>
                  <a:srgbClr val="4D4D4D"/>
                </a:solidFill>
                <a:latin typeface="Poppins Light"/>
                <a:cs typeface="Poppins Light"/>
              </a:rPr>
              <a:t>semafórica</a:t>
            </a:r>
            <a:endParaRPr sz="1600" dirty="0">
              <a:latin typeface="Poppins Light"/>
              <a:cs typeface="Poppins Light"/>
            </a:endParaRPr>
          </a:p>
          <a:p>
            <a:pPr marL="763270" indent="-104139">
              <a:lnSpc>
                <a:spcPct val="100000"/>
              </a:lnSpc>
              <a:spcBef>
                <a:spcPts val="680"/>
              </a:spcBef>
              <a:buChar char="·"/>
              <a:tabLst>
                <a:tab pos="763905" algn="l"/>
              </a:tabLst>
            </a:pP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Conocimiento</a:t>
            </a:r>
            <a:r>
              <a:rPr sz="1600" b="0" spc="26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de</a:t>
            </a:r>
            <a:r>
              <a:rPr sz="1600" b="0" spc="26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recorridos</a:t>
            </a:r>
            <a:r>
              <a:rPr sz="1600" b="0" spc="26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spc="-10" dirty="0">
                <a:solidFill>
                  <a:srgbClr val="4D4D4D"/>
                </a:solidFill>
                <a:latin typeface="Poppins Light"/>
                <a:cs typeface="Poppins Light"/>
              </a:rPr>
              <a:t>turísticos</a:t>
            </a:r>
            <a:endParaRPr sz="1600" dirty="0">
              <a:latin typeface="Poppins Light"/>
              <a:cs typeface="Poppins Light"/>
            </a:endParaRPr>
          </a:p>
          <a:p>
            <a:pPr marL="763270" indent="-104139">
              <a:lnSpc>
                <a:spcPct val="100000"/>
              </a:lnSpc>
              <a:spcBef>
                <a:spcPts val="680"/>
              </a:spcBef>
              <a:buChar char="·"/>
              <a:tabLst>
                <a:tab pos="763905" algn="l"/>
              </a:tabLst>
            </a:pP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Accesibilidad</a:t>
            </a:r>
            <a:r>
              <a:rPr sz="1600" b="0" spc="41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spc="-10" dirty="0">
                <a:solidFill>
                  <a:srgbClr val="4D4D4D"/>
                </a:solidFill>
                <a:latin typeface="Poppins Light"/>
                <a:cs typeface="Poppins Light"/>
              </a:rPr>
              <a:t>universal</a:t>
            </a:r>
            <a:endParaRPr sz="1600" dirty="0">
              <a:latin typeface="Poppins Light"/>
              <a:cs typeface="Poppins Light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title"/>
          </p:nvPr>
        </p:nvSpPr>
        <p:spPr>
          <a:xfrm>
            <a:off x="3681313" y="1355049"/>
            <a:ext cx="344424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0" dirty="0">
                <a:latin typeface="Poppins ExtraBold"/>
                <a:cs typeface="Poppins ExtraBold"/>
              </a:rPr>
              <a:t>Escenario</a:t>
            </a:r>
            <a:r>
              <a:rPr sz="3200" b="1" spc="-100" dirty="0">
                <a:latin typeface="Poppins ExtraBold"/>
                <a:cs typeface="Poppins ExtraBold"/>
              </a:rPr>
              <a:t> </a:t>
            </a:r>
            <a:r>
              <a:rPr sz="3200" b="1" spc="-45" dirty="0">
                <a:latin typeface="Poppins ExtraBold"/>
                <a:cs typeface="Poppins ExtraBold"/>
              </a:rPr>
              <a:t>actual</a:t>
            </a:r>
            <a:endParaRPr sz="3200">
              <a:latin typeface="Poppins ExtraBold"/>
              <a:cs typeface="Poppins Extra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672984" y="373242"/>
            <a:ext cx="39192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0" dirty="0">
                <a:solidFill>
                  <a:srgbClr val="FF4438"/>
                </a:solidFill>
                <a:latin typeface="Montserrat ExtraLight"/>
                <a:cs typeface="Montserrat ExtraLight"/>
              </a:rPr>
              <a:t>I</a:t>
            </a:r>
            <a:r>
              <a:rPr sz="1400" b="0" spc="375" dirty="0">
                <a:solidFill>
                  <a:srgbClr val="FF4438"/>
                </a:solidFill>
                <a:latin typeface="Montserrat ExtraLight"/>
                <a:cs typeface="Montserrat ExtraLight"/>
              </a:rPr>
              <a:t> </a:t>
            </a:r>
            <a:r>
              <a:rPr sz="1400" b="0" spc="-90" dirty="0">
                <a:solidFill>
                  <a:srgbClr val="566773"/>
                </a:solidFill>
                <a:latin typeface="Montserrat ExtraLight"/>
                <a:cs typeface="Montserrat ExtraLight"/>
              </a:rPr>
              <a:t>TECNOLOGÍAS</a:t>
            </a:r>
            <a:r>
              <a:rPr sz="1400" b="0" spc="30" dirty="0">
                <a:solidFill>
                  <a:srgbClr val="566773"/>
                </a:solidFill>
                <a:latin typeface="Montserrat ExtraLight"/>
                <a:cs typeface="Montserrat ExtraLight"/>
              </a:rPr>
              <a:t> </a:t>
            </a:r>
            <a:r>
              <a:rPr sz="1400" b="0" spc="-95" dirty="0">
                <a:solidFill>
                  <a:srgbClr val="566773"/>
                </a:solidFill>
                <a:latin typeface="Montserrat ExtraLight"/>
                <a:cs typeface="Montserrat ExtraLight"/>
              </a:rPr>
              <a:t>PARA</a:t>
            </a:r>
            <a:r>
              <a:rPr sz="1400" b="0" spc="25" dirty="0">
                <a:solidFill>
                  <a:srgbClr val="566773"/>
                </a:solidFill>
                <a:latin typeface="Montserrat ExtraLight"/>
                <a:cs typeface="Montserrat ExtraLight"/>
              </a:rPr>
              <a:t> </a:t>
            </a:r>
            <a:r>
              <a:rPr sz="1400" b="0" spc="-90" dirty="0">
                <a:solidFill>
                  <a:srgbClr val="566773"/>
                </a:solidFill>
                <a:latin typeface="Montserrat ExtraLight"/>
                <a:cs typeface="Montserrat ExtraLight"/>
              </a:rPr>
              <a:t>EL</a:t>
            </a:r>
            <a:r>
              <a:rPr sz="1400" b="0" spc="30" dirty="0">
                <a:solidFill>
                  <a:srgbClr val="566773"/>
                </a:solidFill>
                <a:latin typeface="Montserrat ExtraLight"/>
                <a:cs typeface="Montserrat ExtraLight"/>
              </a:rPr>
              <a:t> </a:t>
            </a:r>
            <a:r>
              <a:rPr sz="1400" b="0" spc="-95" dirty="0">
                <a:solidFill>
                  <a:srgbClr val="566773"/>
                </a:solidFill>
                <a:latin typeface="Montserrat ExtraLight"/>
                <a:cs typeface="Montserrat ExtraLight"/>
              </a:rPr>
              <a:t>CONTROL</a:t>
            </a:r>
            <a:r>
              <a:rPr sz="1400" b="0" spc="30" dirty="0">
                <a:solidFill>
                  <a:srgbClr val="566773"/>
                </a:solidFill>
                <a:latin typeface="Montserrat ExtraLight"/>
                <a:cs typeface="Montserrat ExtraLight"/>
              </a:rPr>
              <a:t> </a:t>
            </a:r>
            <a:r>
              <a:rPr sz="1400" b="0" spc="-90" dirty="0">
                <a:solidFill>
                  <a:srgbClr val="566773"/>
                </a:solidFill>
                <a:latin typeface="Montserrat ExtraLight"/>
                <a:cs typeface="Montserrat ExtraLight"/>
              </a:rPr>
              <a:t>DE</a:t>
            </a:r>
            <a:r>
              <a:rPr sz="1400" b="0" spc="30" dirty="0">
                <a:solidFill>
                  <a:srgbClr val="566773"/>
                </a:solidFill>
                <a:latin typeface="Montserrat ExtraLight"/>
                <a:cs typeface="Montserrat ExtraLight"/>
              </a:rPr>
              <a:t> </a:t>
            </a:r>
            <a:r>
              <a:rPr sz="1400" b="0" spc="-75" dirty="0">
                <a:solidFill>
                  <a:srgbClr val="566773"/>
                </a:solidFill>
                <a:latin typeface="Montserrat ExtraLight"/>
                <a:cs typeface="Montserrat ExtraLight"/>
              </a:rPr>
              <a:t>AFORO</a:t>
            </a:r>
            <a:endParaRPr sz="1400">
              <a:latin typeface="Montserrat ExtraLight"/>
              <a:cs typeface="Montserrat Extra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7845" y="6408287"/>
            <a:ext cx="420403" cy="22017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3351" y="6408287"/>
            <a:ext cx="420403" cy="220179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5363093" y="2591123"/>
            <a:ext cx="2718435" cy="3479800"/>
            <a:chOff x="5363093" y="2591123"/>
            <a:chExt cx="2718435" cy="3479800"/>
          </a:xfrm>
        </p:grpSpPr>
        <p:sp>
          <p:nvSpPr>
            <p:cNvPr id="6" name="object 6"/>
            <p:cNvSpPr/>
            <p:nvPr/>
          </p:nvSpPr>
          <p:spPr>
            <a:xfrm>
              <a:off x="5369741" y="2597772"/>
              <a:ext cx="2705100" cy="3467100"/>
            </a:xfrm>
            <a:custGeom>
              <a:avLst/>
              <a:gdLst/>
              <a:ahLst/>
              <a:cxnLst/>
              <a:rect l="l" t="t" r="r" b="b"/>
              <a:pathLst>
                <a:path w="2705100" h="3467100">
                  <a:moveTo>
                    <a:pt x="2370963" y="3466477"/>
                  </a:moveTo>
                  <a:lnTo>
                    <a:pt x="334149" y="3466477"/>
                  </a:lnTo>
                  <a:lnTo>
                    <a:pt x="284771" y="3462854"/>
                  </a:lnTo>
                  <a:lnTo>
                    <a:pt x="237643" y="3452330"/>
                  </a:lnTo>
                  <a:lnTo>
                    <a:pt x="193281" y="3435420"/>
                  </a:lnTo>
                  <a:lnTo>
                    <a:pt x="152202" y="3412644"/>
                  </a:lnTo>
                  <a:lnTo>
                    <a:pt x="114923" y="3384516"/>
                  </a:lnTo>
                  <a:lnTo>
                    <a:pt x="81961" y="3351555"/>
                  </a:lnTo>
                  <a:lnTo>
                    <a:pt x="53834" y="3314278"/>
                  </a:lnTo>
                  <a:lnTo>
                    <a:pt x="31057" y="3273201"/>
                  </a:lnTo>
                  <a:lnTo>
                    <a:pt x="14147" y="3228841"/>
                  </a:lnTo>
                  <a:lnTo>
                    <a:pt x="3623" y="3181715"/>
                  </a:lnTo>
                  <a:lnTo>
                    <a:pt x="0" y="3132340"/>
                  </a:lnTo>
                  <a:lnTo>
                    <a:pt x="0" y="334149"/>
                  </a:lnTo>
                  <a:lnTo>
                    <a:pt x="3623" y="284771"/>
                  </a:lnTo>
                  <a:lnTo>
                    <a:pt x="14147" y="237643"/>
                  </a:lnTo>
                  <a:lnTo>
                    <a:pt x="31057" y="193281"/>
                  </a:lnTo>
                  <a:lnTo>
                    <a:pt x="53834" y="152202"/>
                  </a:lnTo>
                  <a:lnTo>
                    <a:pt x="81961" y="114923"/>
                  </a:lnTo>
                  <a:lnTo>
                    <a:pt x="114923" y="81961"/>
                  </a:lnTo>
                  <a:lnTo>
                    <a:pt x="152202" y="53834"/>
                  </a:lnTo>
                  <a:lnTo>
                    <a:pt x="193281" y="31057"/>
                  </a:lnTo>
                  <a:lnTo>
                    <a:pt x="237643" y="14147"/>
                  </a:lnTo>
                  <a:lnTo>
                    <a:pt x="284771" y="3623"/>
                  </a:lnTo>
                  <a:lnTo>
                    <a:pt x="334149" y="0"/>
                  </a:lnTo>
                  <a:lnTo>
                    <a:pt x="2370963" y="0"/>
                  </a:lnTo>
                  <a:lnTo>
                    <a:pt x="2420340" y="3623"/>
                  </a:lnTo>
                  <a:lnTo>
                    <a:pt x="2467467" y="14147"/>
                  </a:lnTo>
                  <a:lnTo>
                    <a:pt x="2511828" y="31057"/>
                  </a:lnTo>
                  <a:lnTo>
                    <a:pt x="2552906" y="53834"/>
                  </a:lnTo>
                  <a:lnTo>
                    <a:pt x="2590183" y="81961"/>
                  </a:lnTo>
                  <a:lnTo>
                    <a:pt x="2623143" y="114923"/>
                  </a:lnTo>
                  <a:lnTo>
                    <a:pt x="2651269" y="152202"/>
                  </a:lnTo>
                  <a:lnTo>
                    <a:pt x="2674045" y="193281"/>
                  </a:lnTo>
                  <a:lnTo>
                    <a:pt x="2690953" y="237643"/>
                  </a:lnTo>
                  <a:lnTo>
                    <a:pt x="2701477" y="284771"/>
                  </a:lnTo>
                  <a:lnTo>
                    <a:pt x="2705100" y="334149"/>
                  </a:lnTo>
                  <a:lnTo>
                    <a:pt x="2705100" y="3132340"/>
                  </a:lnTo>
                  <a:lnTo>
                    <a:pt x="2701477" y="3181715"/>
                  </a:lnTo>
                  <a:lnTo>
                    <a:pt x="2690953" y="3228841"/>
                  </a:lnTo>
                  <a:lnTo>
                    <a:pt x="2674045" y="3273201"/>
                  </a:lnTo>
                  <a:lnTo>
                    <a:pt x="2651269" y="3314278"/>
                  </a:lnTo>
                  <a:lnTo>
                    <a:pt x="2623143" y="3351555"/>
                  </a:lnTo>
                  <a:lnTo>
                    <a:pt x="2590183" y="3384516"/>
                  </a:lnTo>
                  <a:lnTo>
                    <a:pt x="2552906" y="3412644"/>
                  </a:lnTo>
                  <a:lnTo>
                    <a:pt x="2511828" y="3435420"/>
                  </a:lnTo>
                  <a:lnTo>
                    <a:pt x="2467467" y="3452330"/>
                  </a:lnTo>
                  <a:lnTo>
                    <a:pt x="2420340" y="3462854"/>
                  </a:lnTo>
                  <a:lnTo>
                    <a:pt x="2370963" y="3466477"/>
                  </a:lnTo>
                  <a:close/>
                </a:path>
              </a:pathLst>
            </a:custGeom>
            <a:ln w="13296">
              <a:solidFill>
                <a:srgbClr val="BDB7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11851" y="2646984"/>
              <a:ext cx="2621280" cy="591820"/>
            </a:xfrm>
            <a:custGeom>
              <a:avLst/>
              <a:gdLst/>
              <a:ahLst/>
              <a:cxnLst/>
              <a:rect l="l" t="t" r="r" b="b"/>
              <a:pathLst>
                <a:path w="2621279" h="591819">
                  <a:moveTo>
                    <a:pt x="2311679" y="0"/>
                  </a:moveTo>
                  <a:lnTo>
                    <a:pt x="309206" y="0"/>
                  </a:lnTo>
                  <a:lnTo>
                    <a:pt x="263513" y="3352"/>
                  </a:lnTo>
                  <a:lnTo>
                    <a:pt x="219901" y="13092"/>
                  </a:lnTo>
                  <a:lnTo>
                    <a:pt x="178850" y="28739"/>
                  </a:lnTo>
                  <a:lnTo>
                    <a:pt x="140837" y="49817"/>
                  </a:lnTo>
                  <a:lnTo>
                    <a:pt x="106341" y="75846"/>
                  </a:lnTo>
                  <a:lnTo>
                    <a:pt x="75840" y="106348"/>
                  </a:lnTo>
                  <a:lnTo>
                    <a:pt x="49813" y="140846"/>
                  </a:lnTo>
                  <a:lnTo>
                    <a:pt x="28737" y="178860"/>
                  </a:lnTo>
                  <a:lnTo>
                    <a:pt x="13090" y="219913"/>
                  </a:lnTo>
                  <a:lnTo>
                    <a:pt x="3352" y="263525"/>
                  </a:lnTo>
                  <a:lnTo>
                    <a:pt x="0" y="309219"/>
                  </a:lnTo>
                  <a:lnTo>
                    <a:pt x="0" y="591515"/>
                  </a:lnTo>
                  <a:lnTo>
                    <a:pt x="2620899" y="591515"/>
                  </a:lnTo>
                  <a:lnTo>
                    <a:pt x="2620899" y="309219"/>
                  </a:lnTo>
                  <a:lnTo>
                    <a:pt x="2617546" y="263525"/>
                  </a:lnTo>
                  <a:lnTo>
                    <a:pt x="2607806" y="219913"/>
                  </a:lnTo>
                  <a:lnTo>
                    <a:pt x="2592159" y="178860"/>
                  </a:lnTo>
                  <a:lnTo>
                    <a:pt x="2571081" y="140846"/>
                  </a:lnTo>
                  <a:lnTo>
                    <a:pt x="2545052" y="106348"/>
                  </a:lnTo>
                  <a:lnTo>
                    <a:pt x="2514550" y="75846"/>
                  </a:lnTo>
                  <a:lnTo>
                    <a:pt x="2480052" y="49817"/>
                  </a:lnTo>
                  <a:lnTo>
                    <a:pt x="2442038" y="28739"/>
                  </a:lnTo>
                  <a:lnTo>
                    <a:pt x="2400985" y="13092"/>
                  </a:lnTo>
                  <a:lnTo>
                    <a:pt x="2357373" y="3352"/>
                  </a:lnTo>
                  <a:lnTo>
                    <a:pt x="2311679" y="0"/>
                  </a:lnTo>
                  <a:close/>
                </a:path>
              </a:pathLst>
            </a:custGeom>
            <a:solidFill>
              <a:srgbClr val="6475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405" y="2819783"/>
              <a:ext cx="306867" cy="251880"/>
            </a:xfrm>
            <a:prstGeom prst="rect">
              <a:avLst/>
            </a:prstGeom>
          </p:spPr>
        </p:pic>
      </p:grpSp>
      <p:grpSp>
        <p:nvGrpSpPr>
          <p:cNvPr id="9" name="object 9"/>
          <p:cNvGrpSpPr/>
          <p:nvPr/>
        </p:nvGrpSpPr>
        <p:grpSpPr>
          <a:xfrm>
            <a:off x="2044700" y="965200"/>
            <a:ext cx="2946400" cy="4445000"/>
            <a:chOff x="2044700" y="965200"/>
            <a:chExt cx="2946400" cy="4445000"/>
          </a:xfrm>
        </p:grpSpPr>
        <p:sp>
          <p:nvSpPr>
            <p:cNvPr id="10" name="object 10"/>
            <p:cNvSpPr/>
            <p:nvPr/>
          </p:nvSpPr>
          <p:spPr>
            <a:xfrm>
              <a:off x="2044700" y="965200"/>
              <a:ext cx="2946400" cy="4445000"/>
            </a:xfrm>
            <a:custGeom>
              <a:avLst/>
              <a:gdLst/>
              <a:ahLst/>
              <a:cxnLst/>
              <a:rect l="l" t="t" r="r" b="b"/>
              <a:pathLst>
                <a:path w="2946400" h="4445000">
                  <a:moveTo>
                    <a:pt x="2946400" y="0"/>
                  </a:moveTo>
                  <a:lnTo>
                    <a:pt x="0" y="0"/>
                  </a:lnTo>
                  <a:lnTo>
                    <a:pt x="0" y="4445000"/>
                  </a:lnTo>
                  <a:lnTo>
                    <a:pt x="2946400" y="4445000"/>
                  </a:lnTo>
                  <a:lnTo>
                    <a:pt x="2946400" y="0"/>
                  </a:lnTo>
                  <a:close/>
                </a:path>
              </a:pathLst>
            </a:custGeom>
            <a:solidFill>
              <a:srgbClr val="FF4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402217" y="1261185"/>
              <a:ext cx="743585" cy="710565"/>
            </a:xfrm>
            <a:custGeom>
              <a:avLst/>
              <a:gdLst/>
              <a:ahLst/>
              <a:cxnLst/>
              <a:rect l="l" t="t" r="r" b="b"/>
              <a:pathLst>
                <a:path w="743585" h="710564">
                  <a:moveTo>
                    <a:pt x="161163" y="413092"/>
                  </a:moveTo>
                  <a:lnTo>
                    <a:pt x="90627" y="22860"/>
                  </a:lnTo>
                  <a:lnTo>
                    <a:pt x="58928" y="0"/>
                  </a:lnTo>
                  <a:lnTo>
                    <a:pt x="48590" y="3581"/>
                  </a:lnTo>
                  <a:lnTo>
                    <a:pt x="40665" y="10541"/>
                  </a:lnTo>
                  <a:lnTo>
                    <a:pt x="35864" y="19939"/>
                  </a:lnTo>
                  <a:lnTo>
                    <a:pt x="34912" y="30848"/>
                  </a:lnTo>
                  <a:lnTo>
                    <a:pt x="75387" y="413092"/>
                  </a:lnTo>
                  <a:lnTo>
                    <a:pt x="90474" y="413092"/>
                  </a:lnTo>
                  <a:lnTo>
                    <a:pt x="49085" y="22174"/>
                  </a:lnTo>
                  <a:lnTo>
                    <a:pt x="54013" y="15849"/>
                  </a:lnTo>
                  <a:lnTo>
                    <a:pt x="61048" y="14833"/>
                  </a:lnTo>
                  <a:lnTo>
                    <a:pt x="68160" y="14008"/>
                  </a:lnTo>
                  <a:lnTo>
                    <a:pt x="74625" y="18669"/>
                  </a:lnTo>
                  <a:lnTo>
                    <a:pt x="145910" y="413092"/>
                  </a:lnTo>
                  <a:lnTo>
                    <a:pt x="161163" y="413092"/>
                  </a:lnTo>
                  <a:close/>
                </a:path>
                <a:path w="743585" h="710564">
                  <a:moveTo>
                    <a:pt x="684390" y="511492"/>
                  </a:moveTo>
                  <a:lnTo>
                    <a:pt x="676681" y="503770"/>
                  </a:lnTo>
                  <a:lnTo>
                    <a:pt x="669391" y="503770"/>
                  </a:lnTo>
                  <a:lnTo>
                    <a:pt x="669391" y="518769"/>
                  </a:lnTo>
                  <a:lnTo>
                    <a:pt x="669391" y="561238"/>
                  </a:lnTo>
                  <a:lnTo>
                    <a:pt x="333463" y="561238"/>
                  </a:lnTo>
                  <a:lnTo>
                    <a:pt x="333463" y="518769"/>
                  </a:lnTo>
                  <a:lnTo>
                    <a:pt x="669391" y="518769"/>
                  </a:lnTo>
                  <a:lnTo>
                    <a:pt x="669391" y="503770"/>
                  </a:lnTo>
                  <a:lnTo>
                    <a:pt x="326174" y="503770"/>
                  </a:lnTo>
                  <a:lnTo>
                    <a:pt x="318465" y="511492"/>
                  </a:lnTo>
                  <a:lnTo>
                    <a:pt x="318465" y="568540"/>
                  </a:lnTo>
                  <a:lnTo>
                    <a:pt x="326174" y="576249"/>
                  </a:lnTo>
                  <a:lnTo>
                    <a:pt x="676681" y="576249"/>
                  </a:lnTo>
                  <a:lnTo>
                    <a:pt x="684390" y="568540"/>
                  </a:lnTo>
                  <a:lnTo>
                    <a:pt x="684390" y="561238"/>
                  </a:lnTo>
                  <a:lnTo>
                    <a:pt x="684390" y="518769"/>
                  </a:lnTo>
                  <a:lnTo>
                    <a:pt x="684390" y="511492"/>
                  </a:lnTo>
                  <a:close/>
                </a:path>
                <a:path w="743585" h="710564">
                  <a:moveTo>
                    <a:pt x="743445" y="486854"/>
                  </a:moveTo>
                  <a:lnTo>
                    <a:pt x="741794" y="476542"/>
                  </a:lnTo>
                  <a:lnTo>
                    <a:pt x="737958" y="469074"/>
                  </a:lnTo>
                  <a:lnTo>
                    <a:pt x="737146" y="467487"/>
                  </a:lnTo>
                  <a:lnTo>
                    <a:pt x="729932" y="460311"/>
                  </a:lnTo>
                  <a:lnTo>
                    <a:pt x="728446" y="459574"/>
                  </a:lnTo>
                  <a:lnTo>
                    <a:pt x="728446" y="477050"/>
                  </a:lnTo>
                  <a:lnTo>
                    <a:pt x="728446" y="602983"/>
                  </a:lnTo>
                  <a:lnTo>
                    <a:pt x="720471" y="610958"/>
                  </a:lnTo>
                  <a:lnTo>
                    <a:pt x="703160" y="610958"/>
                  </a:lnTo>
                  <a:lnTo>
                    <a:pt x="703160" y="625957"/>
                  </a:lnTo>
                  <a:lnTo>
                    <a:pt x="703160" y="645172"/>
                  </a:lnTo>
                  <a:lnTo>
                    <a:pt x="696404" y="651941"/>
                  </a:lnTo>
                  <a:lnTo>
                    <a:pt x="650621" y="651941"/>
                  </a:lnTo>
                  <a:lnTo>
                    <a:pt x="650621" y="666940"/>
                  </a:lnTo>
                  <a:lnTo>
                    <a:pt x="650621" y="691616"/>
                  </a:lnTo>
                  <a:lnTo>
                    <a:pt x="647014" y="695223"/>
                  </a:lnTo>
                  <a:lnTo>
                    <a:pt x="611301" y="695223"/>
                  </a:lnTo>
                  <a:lnTo>
                    <a:pt x="607695" y="691616"/>
                  </a:lnTo>
                  <a:lnTo>
                    <a:pt x="607695" y="666940"/>
                  </a:lnTo>
                  <a:lnTo>
                    <a:pt x="650621" y="666940"/>
                  </a:lnTo>
                  <a:lnTo>
                    <a:pt x="650621" y="651941"/>
                  </a:lnTo>
                  <a:lnTo>
                    <a:pt x="135763" y="651941"/>
                  </a:lnTo>
                  <a:lnTo>
                    <a:pt x="135763" y="666940"/>
                  </a:lnTo>
                  <a:lnTo>
                    <a:pt x="135763" y="691616"/>
                  </a:lnTo>
                  <a:lnTo>
                    <a:pt x="132156" y="695223"/>
                  </a:lnTo>
                  <a:lnTo>
                    <a:pt x="96443" y="695223"/>
                  </a:lnTo>
                  <a:lnTo>
                    <a:pt x="92837" y="691616"/>
                  </a:lnTo>
                  <a:lnTo>
                    <a:pt x="92837" y="666940"/>
                  </a:lnTo>
                  <a:lnTo>
                    <a:pt x="135763" y="666940"/>
                  </a:lnTo>
                  <a:lnTo>
                    <a:pt x="135763" y="651941"/>
                  </a:lnTo>
                  <a:lnTo>
                    <a:pt x="47053" y="651941"/>
                  </a:lnTo>
                  <a:lnTo>
                    <a:pt x="40297" y="645172"/>
                  </a:lnTo>
                  <a:lnTo>
                    <a:pt x="40297" y="625957"/>
                  </a:lnTo>
                  <a:lnTo>
                    <a:pt x="703160" y="625957"/>
                  </a:lnTo>
                  <a:lnTo>
                    <a:pt x="703160" y="610958"/>
                  </a:lnTo>
                  <a:lnTo>
                    <a:pt x="22987" y="610958"/>
                  </a:lnTo>
                  <a:lnTo>
                    <a:pt x="15011" y="602983"/>
                  </a:lnTo>
                  <a:lnTo>
                    <a:pt x="15011" y="477050"/>
                  </a:lnTo>
                  <a:lnTo>
                    <a:pt x="22987" y="469074"/>
                  </a:lnTo>
                  <a:lnTo>
                    <a:pt x="720471" y="469074"/>
                  </a:lnTo>
                  <a:lnTo>
                    <a:pt x="728446" y="477050"/>
                  </a:lnTo>
                  <a:lnTo>
                    <a:pt x="728446" y="459574"/>
                  </a:lnTo>
                  <a:lnTo>
                    <a:pt x="720585" y="455612"/>
                  </a:lnTo>
                  <a:lnTo>
                    <a:pt x="718159" y="454850"/>
                  </a:lnTo>
                  <a:lnTo>
                    <a:pt x="718159" y="454075"/>
                  </a:lnTo>
                  <a:lnTo>
                    <a:pt x="718159" y="443179"/>
                  </a:lnTo>
                  <a:lnTo>
                    <a:pt x="715797" y="431482"/>
                  </a:lnTo>
                  <a:lnTo>
                    <a:pt x="713511" y="428104"/>
                  </a:lnTo>
                  <a:lnTo>
                    <a:pt x="709345" y="421919"/>
                  </a:lnTo>
                  <a:lnTo>
                    <a:pt x="703160" y="417741"/>
                  </a:lnTo>
                  <a:lnTo>
                    <a:pt x="703160" y="434873"/>
                  </a:lnTo>
                  <a:lnTo>
                    <a:pt x="703160" y="454075"/>
                  </a:lnTo>
                  <a:lnTo>
                    <a:pt x="40297" y="454075"/>
                  </a:lnTo>
                  <a:lnTo>
                    <a:pt x="40297" y="434873"/>
                  </a:lnTo>
                  <a:lnTo>
                    <a:pt x="47053" y="428104"/>
                  </a:lnTo>
                  <a:lnTo>
                    <a:pt x="696404" y="428104"/>
                  </a:lnTo>
                  <a:lnTo>
                    <a:pt x="703160" y="434873"/>
                  </a:lnTo>
                  <a:lnTo>
                    <a:pt x="703160" y="417741"/>
                  </a:lnTo>
                  <a:lnTo>
                    <a:pt x="699782" y="415455"/>
                  </a:lnTo>
                  <a:lnTo>
                    <a:pt x="688149" y="413105"/>
                  </a:lnTo>
                  <a:lnTo>
                    <a:pt x="668070" y="413092"/>
                  </a:lnTo>
                  <a:lnTo>
                    <a:pt x="708545" y="30848"/>
                  </a:lnTo>
                  <a:lnTo>
                    <a:pt x="707593" y="19926"/>
                  </a:lnTo>
                  <a:lnTo>
                    <a:pt x="704519" y="13931"/>
                  </a:lnTo>
                  <a:lnTo>
                    <a:pt x="702792" y="10541"/>
                  </a:lnTo>
                  <a:lnTo>
                    <a:pt x="694867" y="3581"/>
                  </a:lnTo>
                  <a:lnTo>
                    <a:pt x="694372" y="3416"/>
                  </a:lnTo>
                  <a:lnTo>
                    <a:pt x="694372" y="22174"/>
                  </a:lnTo>
                  <a:lnTo>
                    <a:pt x="652970" y="413105"/>
                  </a:lnTo>
                  <a:lnTo>
                    <a:pt x="597547" y="413105"/>
                  </a:lnTo>
                  <a:lnTo>
                    <a:pt x="668832" y="18669"/>
                  </a:lnTo>
                  <a:lnTo>
                    <a:pt x="675309" y="13931"/>
                  </a:lnTo>
                  <a:lnTo>
                    <a:pt x="682371" y="14833"/>
                  </a:lnTo>
                  <a:lnTo>
                    <a:pt x="689432" y="15849"/>
                  </a:lnTo>
                  <a:lnTo>
                    <a:pt x="694372" y="22174"/>
                  </a:lnTo>
                  <a:lnTo>
                    <a:pt x="694372" y="3416"/>
                  </a:lnTo>
                  <a:lnTo>
                    <a:pt x="684530" y="0"/>
                  </a:lnTo>
                  <a:lnTo>
                    <a:pt x="673608" y="546"/>
                  </a:lnTo>
                  <a:lnTo>
                    <a:pt x="664057" y="5016"/>
                  </a:lnTo>
                  <a:lnTo>
                    <a:pt x="656805" y="12687"/>
                  </a:lnTo>
                  <a:lnTo>
                    <a:pt x="652830" y="22860"/>
                  </a:lnTo>
                  <a:lnTo>
                    <a:pt x="582295" y="413092"/>
                  </a:lnTo>
                  <a:lnTo>
                    <a:pt x="55308" y="413105"/>
                  </a:lnTo>
                  <a:lnTo>
                    <a:pt x="43675" y="415455"/>
                  </a:lnTo>
                  <a:lnTo>
                    <a:pt x="34112" y="421919"/>
                  </a:lnTo>
                  <a:lnTo>
                    <a:pt x="27647" y="431482"/>
                  </a:lnTo>
                  <a:lnTo>
                    <a:pt x="25285" y="443179"/>
                  </a:lnTo>
                  <a:lnTo>
                    <a:pt x="25285" y="454850"/>
                  </a:lnTo>
                  <a:lnTo>
                    <a:pt x="22847" y="455612"/>
                  </a:lnTo>
                  <a:lnTo>
                    <a:pt x="13512" y="460311"/>
                  </a:lnTo>
                  <a:lnTo>
                    <a:pt x="6299" y="467487"/>
                  </a:lnTo>
                  <a:lnTo>
                    <a:pt x="1651" y="476542"/>
                  </a:lnTo>
                  <a:lnTo>
                    <a:pt x="0" y="486854"/>
                  </a:lnTo>
                  <a:lnTo>
                    <a:pt x="0" y="593178"/>
                  </a:lnTo>
                  <a:lnTo>
                    <a:pt x="22860" y="624420"/>
                  </a:lnTo>
                  <a:lnTo>
                    <a:pt x="25285" y="625182"/>
                  </a:lnTo>
                  <a:lnTo>
                    <a:pt x="25285" y="636854"/>
                  </a:lnTo>
                  <a:lnTo>
                    <a:pt x="27647" y="648550"/>
                  </a:lnTo>
                  <a:lnTo>
                    <a:pt x="34112" y="658114"/>
                  </a:lnTo>
                  <a:lnTo>
                    <a:pt x="43675" y="664565"/>
                  </a:lnTo>
                  <a:lnTo>
                    <a:pt x="55372" y="666940"/>
                  </a:lnTo>
                  <a:lnTo>
                    <a:pt x="77825" y="666940"/>
                  </a:lnTo>
                  <a:lnTo>
                    <a:pt x="77825" y="687184"/>
                  </a:lnTo>
                  <a:lnTo>
                    <a:pt x="79641" y="696150"/>
                  </a:lnTo>
                  <a:lnTo>
                    <a:pt x="84582" y="703478"/>
                  </a:lnTo>
                  <a:lnTo>
                    <a:pt x="91909" y="708418"/>
                  </a:lnTo>
                  <a:lnTo>
                    <a:pt x="100876" y="710234"/>
                  </a:lnTo>
                  <a:lnTo>
                    <a:pt x="127711" y="710234"/>
                  </a:lnTo>
                  <a:lnTo>
                    <a:pt x="150761" y="687184"/>
                  </a:lnTo>
                  <a:lnTo>
                    <a:pt x="150761" y="666940"/>
                  </a:lnTo>
                  <a:lnTo>
                    <a:pt x="592696" y="666940"/>
                  </a:lnTo>
                  <a:lnTo>
                    <a:pt x="592696" y="687184"/>
                  </a:lnTo>
                  <a:lnTo>
                    <a:pt x="594512" y="696150"/>
                  </a:lnTo>
                  <a:lnTo>
                    <a:pt x="599452" y="703478"/>
                  </a:lnTo>
                  <a:lnTo>
                    <a:pt x="606780" y="708418"/>
                  </a:lnTo>
                  <a:lnTo>
                    <a:pt x="615734" y="710234"/>
                  </a:lnTo>
                  <a:lnTo>
                    <a:pt x="642569" y="710234"/>
                  </a:lnTo>
                  <a:lnTo>
                    <a:pt x="665619" y="687184"/>
                  </a:lnTo>
                  <a:lnTo>
                    <a:pt x="665619" y="666940"/>
                  </a:lnTo>
                  <a:lnTo>
                    <a:pt x="688073" y="666940"/>
                  </a:lnTo>
                  <a:lnTo>
                    <a:pt x="718159" y="636854"/>
                  </a:lnTo>
                  <a:lnTo>
                    <a:pt x="718159" y="625957"/>
                  </a:lnTo>
                  <a:lnTo>
                    <a:pt x="718159" y="625182"/>
                  </a:lnTo>
                  <a:lnTo>
                    <a:pt x="720598" y="624420"/>
                  </a:lnTo>
                  <a:lnTo>
                    <a:pt x="729932" y="619721"/>
                  </a:lnTo>
                  <a:lnTo>
                    <a:pt x="737146" y="612546"/>
                  </a:lnTo>
                  <a:lnTo>
                    <a:pt x="737958" y="610958"/>
                  </a:lnTo>
                  <a:lnTo>
                    <a:pt x="741794" y="603491"/>
                  </a:lnTo>
                  <a:lnTo>
                    <a:pt x="743445" y="593178"/>
                  </a:lnTo>
                  <a:lnTo>
                    <a:pt x="743445" y="48685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1252" y="1755634"/>
              <a:ext cx="91122" cy="9112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83226" y="1468432"/>
              <a:ext cx="181444" cy="9665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2635963" y="1401599"/>
              <a:ext cx="276225" cy="69850"/>
            </a:xfrm>
            <a:custGeom>
              <a:avLst/>
              <a:gdLst/>
              <a:ahLst/>
              <a:cxnLst/>
              <a:rect l="l" t="t" r="r" b="b"/>
              <a:pathLst>
                <a:path w="276225" h="69850">
                  <a:moveTo>
                    <a:pt x="137985" y="0"/>
                  </a:moveTo>
                  <a:lnTo>
                    <a:pt x="64458" y="14524"/>
                  </a:lnTo>
                  <a:lnTo>
                    <a:pt x="2209" y="56260"/>
                  </a:lnTo>
                  <a:lnTo>
                    <a:pt x="0" y="59562"/>
                  </a:lnTo>
                  <a:lnTo>
                    <a:pt x="12" y="63563"/>
                  </a:lnTo>
                  <a:lnTo>
                    <a:pt x="787" y="65430"/>
                  </a:lnTo>
                  <a:lnTo>
                    <a:pt x="2197" y="66840"/>
                  </a:lnTo>
                  <a:lnTo>
                    <a:pt x="5346" y="69672"/>
                  </a:lnTo>
                  <a:lnTo>
                    <a:pt x="10071" y="69583"/>
                  </a:lnTo>
                  <a:lnTo>
                    <a:pt x="12814" y="66840"/>
                  </a:lnTo>
                  <a:lnTo>
                    <a:pt x="39830" y="44638"/>
                  </a:lnTo>
                  <a:lnTo>
                    <a:pt x="70208" y="28384"/>
                  </a:lnTo>
                  <a:lnTo>
                    <a:pt x="103182" y="18398"/>
                  </a:lnTo>
                  <a:lnTo>
                    <a:pt x="137985" y="14998"/>
                  </a:lnTo>
                  <a:lnTo>
                    <a:pt x="172788" y="18398"/>
                  </a:lnTo>
                  <a:lnTo>
                    <a:pt x="205762" y="28384"/>
                  </a:lnTo>
                  <a:lnTo>
                    <a:pt x="236140" y="44638"/>
                  </a:lnTo>
                  <a:lnTo>
                    <a:pt x="263156" y="66840"/>
                  </a:lnTo>
                  <a:lnTo>
                    <a:pt x="266001" y="69697"/>
                  </a:lnTo>
                  <a:lnTo>
                    <a:pt x="270941" y="69684"/>
                  </a:lnTo>
                  <a:lnTo>
                    <a:pt x="275183" y="65430"/>
                  </a:lnTo>
                  <a:lnTo>
                    <a:pt x="275971" y="63550"/>
                  </a:lnTo>
                  <a:lnTo>
                    <a:pt x="275971" y="59550"/>
                  </a:lnTo>
                  <a:lnTo>
                    <a:pt x="244455" y="32146"/>
                  </a:lnTo>
                  <a:lnTo>
                    <a:pt x="175734" y="3686"/>
                  </a:lnTo>
                  <a:lnTo>
                    <a:pt x="13798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044700" y="965200"/>
            <a:ext cx="2946400" cy="4445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900">
              <a:latin typeface="Times New Roman"/>
              <a:cs typeface="Times New Roman"/>
            </a:endParaRPr>
          </a:p>
          <a:p>
            <a:pPr marL="302895" marR="403225">
              <a:lnSpc>
                <a:spcPct val="100000"/>
              </a:lnSpc>
            </a:pPr>
            <a:r>
              <a:rPr sz="3200" b="1" spc="-10" dirty="0">
                <a:solidFill>
                  <a:srgbClr val="FFFFFF"/>
                </a:solidFill>
                <a:latin typeface="Poppins ExtraBold"/>
                <a:cs typeface="Poppins ExtraBold"/>
              </a:rPr>
              <a:t>Sistema </a:t>
            </a:r>
            <a:r>
              <a:rPr sz="3200" b="1" dirty="0">
                <a:solidFill>
                  <a:srgbClr val="FFFFFF"/>
                </a:solidFill>
                <a:latin typeface="Poppins ExtraBold"/>
                <a:cs typeface="Poppins ExtraBold"/>
              </a:rPr>
              <a:t>de</a:t>
            </a:r>
            <a:r>
              <a:rPr sz="3200" b="1" spc="-114" dirty="0">
                <a:solidFill>
                  <a:srgbClr val="FFFFFF"/>
                </a:solidFill>
                <a:latin typeface="Poppins ExtraBold"/>
                <a:cs typeface="Poppins ExtraBold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Poppins ExtraBold"/>
                <a:cs typeface="Poppins ExtraBold"/>
              </a:rPr>
              <a:t>conteo mediante </a:t>
            </a:r>
            <a:r>
              <a:rPr sz="3200" b="1" spc="-20" dirty="0">
                <a:solidFill>
                  <a:srgbClr val="FFFFFF"/>
                </a:solidFill>
                <a:latin typeface="Poppins ExtraBold"/>
                <a:cs typeface="Poppins ExtraBold"/>
              </a:rPr>
              <a:t>WiFi </a:t>
            </a:r>
            <a:r>
              <a:rPr sz="3200" b="1" spc="-60" dirty="0">
                <a:solidFill>
                  <a:srgbClr val="FFFFFF"/>
                </a:solidFill>
                <a:latin typeface="Poppins ExtraBold"/>
                <a:cs typeface="Poppins ExtraBold"/>
              </a:rPr>
              <a:t>Inteligente</a:t>
            </a:r>
            <a:endParaRPr sz="3200">
              <a:latin typeface="Poppins ExtraBold"/>
              <a:cs typeface="Poppins ExtraBold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5346700" y="928408"/>
            <a:ext cx="635063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just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4D4D4D"/>
                </a:solidFill>
                <a:latin typeface="Poppins SemiBold"/>
                <a:cs typeface="Poppins SemiBold"/>
              </a:rPr>
              <a:t>Funcionamiento:</a:t>
            </a:r>
            <a:r>
              <a:rPr sz="1600" b="1" spc="70" dirty="0">
                <a:solidFill>
                  <a:srgbClr val="4D4D4D"/>
                </a:solidFill>
                <a:latin typeface="Poppins SemiBold"/>
                <a:cs typeface="Poppins SemiBold"/>
              </a:rPr>
              <a:t> 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Los</a:t>
            </a:r>
            <a:r>
              <a:rPr sz="1600" b="0" spc="47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dispositivos</a:t>
            </a:r>
            <a:r>
              <a:rPr sz="1600" b="0" spc="46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móviles</a:t>
            </a:r>
            <a:r>
              <a:rPr sz="1600" b="0" spc="46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están</a:t>
            </a:r>
            <a:r>
              <a:rPr sz="1600" b="0" spc="46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spc="-10" dirty="0">
                <a:solidFill>
                  <a:srgbClr val="4D4D4D"/>
                </a:solidFill>
                <a:latin typeface="Poppins Light"/>
                <a:cs typeface="Poppins Light"/>
              </a:rPr>
              <a:t>constante-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mente</a:t>
            </a:r>
            <a:r>
              <a:rPr sz="1600" b="0" spc="16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buscando</a:t>
            </a:r>
            <a:r>
              <a:rPr sz="1600" b="0" spc="16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redes</a:t>
            </a:r>
            <a:r>
              <a:rPr sz="1600" b="0" spc="16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conocidas</a:t>
            </a:r>
            <a:r>
              <a:rPr sz="1600" b="0" spc="17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para</a:t>
            </a:r>
            <a:r>
              <a:rPr sz="1600" b="0" spc="16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que,</a:t>
            </a:r>
            <a:r>
              <a:rPr sz="1600" b="0" spc="16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de</a:t>
            </a:r>
            <a:r>
              <a:rPr sz="1600" b="0" spc="16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forma</a:t>
            </a:r>
            <a:r>
              <a:rPr sz="1600" b="0" spc="17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spc="-20" dirty="0">
                <a:solidFill>
                  <a:srgbClr val="4D4D4D"/>
                </a:solidFill>
                <a:latin typeface="Poppins Light"/>
                <a:cs typeface="Poppins Light"/>
              </a:rPr>
              <a:t>auto-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mática,</a:t>
            </a:r>
            <a:r>
              <a:rPr sz="1600" b="0" spc="114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se</a:t>
            </a:r>
            <a:r>
              <a:rPr sz="1600" b="0" spc="12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conecten</a:t>
            </a:r>
            <a:r>
              <a:rPr sz="1600" b="0" spc="12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a</a:t>
            </a:r>
            <a:r>
              <a:rPr sz="1600" b="0" spc="12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esas</a:t>
            </a:r>
            <a:r>
              <a:rPr sz="1600" b="0" spc="12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redes.</a:t>
            </a:r>
            <a:r>
              <a:rPr sz="1600" b="0" spc="12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Los</a:t>
            </a:r>
            <a:r>
              <a:rPr sz="1600" b="0" spc="12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puntos</a:t>
            </a:r>
            <a:r>
              <a:rPr sz="1600" b="0" spc="12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de</a:t>
            </a:r>
            <a:r>
              <a:rPr sz="1600" b="0" spc="12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acceso</a:t>
            </a:r>
            <a:r>
              <a:rPr sz="1600" b="0" spc="13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spc="-20" dirty="0">
                <a:solidFill>
                  <a:srgbClr val="4D4D4D"/>
                </a:solidFill>
                <a:latin typeface="Poppins Light"/>
                <a:cs typeface="Poppins Light"/>
              </a:rPr>
              <a:t>WiFi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inteligentes</a:t>
            </a:r>
            <a:r>
              <a:rPr sz="1600" b="0" spc="45" dirty="0">
                <a:solidFill>
                  <a:srgbClr val="4D4D4D"/>
                </a:solidFill>
                <a:latin typeface="Poppins Light"/>
                <a:cs typeface="Poppins Light"/>
              </a:rPr>
              <a:t> 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interceptan</a:t>
            </a:r>
            <a:r>
              <a:rPr sz="1600" b="0" spc="45" dirty="0">
                <a:solidFill>
                  <a:srgbClr val="4D4D4D"/>
                </a:solidFill>
                <a:latin typeface="Poppins Light"/>
                <a:cs typeface="Poppins Light"/>
              </a:rPr>
              <a:t> 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esas</a:t>
            </a:r>
            <a:r>
              <a:rPr sz="1600" b="0" spc="45" dirty="0">
                <a:solidFill>
                  <a:srgbClr val="4D4D4D"/>
                </a:solidFill>
                <a:latin typeface="Poppins Light"/>
                <a:cs typeface="Poppins Light"/>
              </a:rPr>
              <a:t> 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búsquedas</a:t>
            </a:r>
            <a:r>
              <a:rPr sz="1600" b="0" spc="45" dirty="0">
                <a:solidFill>
                  <a:srgbClr val="4D4D4D"/>
                </a:solidFill>
                <a:latin typeface="Poppins Light"/>
                <a:cs typeface="Poppins Light"/>
              </a:rPr>
              <a:t> 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y</a:t>
            </a:r>
            <a:r>
              <a:rPr sz="1600" b="0" spc="50" dirty="0">
                <a:solidFill>
                  <a:srgbClr val="4D4D4D"/>
                </a:solidFill>
                <a:latin typeface="Poppins Light"/>
                <a:cs typeface="Poppins Light"/>
              </a:rPr>
              <a:t> 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contabilizan</a:t>
            </a:r>
            <a:r>
              <a:rPr sz="1600" b="0" spc="45" dirty="0">
                <a:solidFill>
                  <a:srgbClr val="4D4D4D"/>
                </a:solidFill>
                <a:latin typeface="Poppins Light"/>
                <a:cs typeface="Poppins Light"/>
              </a:rPr>
              <a:t>  </a:t>
            </a:r>
            <a:r>
              <a:rPr sz="1600" b="0" spc="-25" dirty="0">
                <a:solidFill>
                  <a:srgbClr val="4D4D4D"/>
                </a:solidFill>
                <a:latin typeface="Poppins Light"/>
                <a:cs typeface="Poppins Light"/>
              </a:rPr>
              <a:t>los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dispositivos</a:t>
            </a:r>
            <a:r>
              <a:rPr sz="1600" b="0" spc="18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dentro</a:t>
            </a:r>
            <a:r>
              <a:rPr sz="1600" b="0" spc="19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de</a:t>
            </a:r>
            <a:r>
              <a:rPr sz="1600" b="0" spc="19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su</a:t>
            </a:r>
            <a:r>
              <a:rPr sz="1600" b="0" spc="19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spc="-10" dirty="0">
                <a:solidFill>
                  <a:srgbClr val="4D4D4D"/>
                </a:solidFill>
                <a:latin typeface="Poppins Light"/>
                <a:cs typeface="Poppins Light"/>
              </a:rPr>
              <a:t>cobertura.</a:t>
            </a:r>
            <a:endParaRPr sz="1600">
              <a:latin typeface="Poppins Light"/>
              <a:cs typeface="Poppins Ligh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301966" y="2835132"/>
            <a:ext cx="9131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30" dirty="0">
                <a:solidFill>
                  <a:srgbClr val="FFFFFF"/>
                </a:solidFill>
                <a:latin typeface="Poppins SemiBold"/>
                <a:cs typeface="Poppins SemiBold"/>
              </a:rPr>
              <a:t>VENTAJAS</a:t>
            </a:r>
            <a:endParaRPr sz="1400">
              <a:latin typeface="Poppins SemiBold"/>
              <a:cs typeface="Poppins SemiBol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582654" y="3450114"/>
            <a:ext cx="1991995" cy="175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835" indent="-64769">
              <a:lnSpc>
                <a:spcPct val="100000"/>
              </a:lnSpc>
              <a:spcBef>
                <a:spcPts val="100"/>
              </a:spcBef>
              <a:buChar char="·"/>
              <a:tabLst>
                <a:tab pos="77470" algn="l"/>
              </a:tabLst>
            </a:pP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No</a:t>
            </a:r>
            <a:r>
              <a:rPr sz="1000" b="0" spc="9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es</a:t>
            </a:r>
            <a:r>
              <a:rPr sz="1000" b="0" spc="10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un</a:t>
            </a:r>
            <a:r>
              <a:rPr sz="1000" b="0" spc="11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sistema</a:t>
            </a:r>
            <a:r>
              <a:rPr sz="1000" b="0" spc="114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Light"/>
                <a:cs typeface="Poppins Light"/>
              </a:rPr>
              <a:t>intrusivo.</a:t>
            </a:r>
            <a:endParaRPr sz="1000">
              <a:latin typeface="Poppins Light"/>
              <a:cs typeface="Poppins Light"/>
            </a:endParaRPr>
          </a:p>
          <a:p>
            <a:pPr marL="12700" marR="5080">
              <a:lnSpc>
                <a:spcPct val="116700"/>
              </a:lnSpc>
              <a:spcBef>
                <a:spcPts val="800"/>
              </a:spcBef>
              <a:buChar char="·"/>
              <a:tabLst>
                <a:tab pos="77470" algn="l"/>
              </a:tabLst>
            </a:pP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No</a:t>
            </a:r>
            <a:r>
              <a:rPr sz="1000" b="0" spc="12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requiere</a:t>
            </a:r>
            <a:r>
              <a:rPr sz="1000" b="0" spc="13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000" b="0" spc="13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Light"/>
                <a:cs typeface="Poppins Light"/>
              </a:rPr>
              <a:t>participación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del</a:t>
            </a:r>
            <a:r>
              <a:rPr sz="1000" b="0" spc="11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Light"/>
                <a:cs typeface="Poppins Light"/>
              </a:rPr>
              <a:t>usuario.</a:t>
            </a:r>
            <a:endParaRPr sz="1000">
              <a:latin typeface="Poppins Light"/>
              <a:cs typeface="Poppins Light"/>
            </a:endParaRPr>
          </a:p>
          <a:p>
            <a:pPr marL="76835" indent="-64769">
              <a:lnSpc>
                <a:spcPct val="100000"/>
              </a:lnSpc>
              <a:spcBef>
                <a:spcPts val="1000"/>
              </a:spcBef>
              <a:buChar char="·"/>
              <a:tabLst>
                <a:tab pos="77470" algn="l"/>
              </a:tabLst>
            </a:pP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Rápida</a:t>
            </a:r>
            <a:r>
              <a:rPr sz="1000" b="0" spc="18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Light"/>
                <a:cs typeface="Poppins Light"/>
              </a:rPr>
              <a:t>implementación.</a:t>
            </a:r>
            <a:endParaRPr sz="1000">
              <a:latin typeface="Poppins Light"/>
              <a:cs typeface="Poppins Light"/>
            </a:endParaRPr>
          </a:p>
          <a:p>
            <a:pPr marL="76835" indent="-64769">
              <a:lnSpc>
                <a:spcPct val="100000"/>
              </a:lnSpc>
              <a:spcBef>
                <a:spcPts val="1000"/>
              </a:spcBef>
              <a:buChar char="·"/>
              <a:tabLst>
                <a:tab pos="77470" algn="l"/>
              </a:tabLst>
            </a:pP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No</a:t>
            </a:r>
            <a:r>
              <a:rPr sz="1000" b="0" spc="12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vulnera</a:t>
            </a:r>
            <a:r>
              <a:rPr sz="1000" b="0" spc="12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la</a:t>
            </a:r>
            <a:r>
              <a:rPr sz="1000" b="0" spc="13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Light"/>
                <a:cs typeface="Poppins Light"/>
              </a:rPr>
              <a:t>RGPD.</a:t>
            </a:r>
            <a:endParaRPr sz="1000">
              <a:latin typeface="Poppins Light"/>
              <a:cs typeface="Poppins Light"/>
            </a:endParaRPr>
          </a:p>
          <a:p>
            <a:pPr marL="76835" indent="-64769">
              <a:lnSpc>
                <a:spcPct val="100000"/>
              </a:lnSpc>
              <a:spcBef>
                <a:spcPts val="1000"/>
              </a:spcBef>
              <a:buChar char="·"/>
              <a:tabLst>
                <a:tab pos="77470" algn="l"/>
              </a:tabLst>
            </a:pPr>
            <a:r>
              <a:rPr sz="1000" b="0" spc="-10" dirty="0">
                <a:solidFill>
                  <a:srgbClr val="647586"/>
                </a:solidFill>
                <a:latin typeface="Poppins Light"/>
                <a:cs typeface="Poppins Light"/>
              </a:rPr>
              <a:t>Económico.</a:t>
            </a:r>
            <a:endParaRPr sz="1000">
              <a:latin typeface="Poppins Light"/>
              <a:cs typeface="Poppins Light"/>
            </a:endParaRPr>
          </a:p>
          <a:p>
            <a:pPr marL="76835" indent="-64769">
              <a:lnSpc>
                <a:spcPct val="100000"/>
              </a:lnSpc>
              <a:spcBef>
                <a:spcPts val="1000"/>
              </a:spcBef>
              <a:buChar char="·"/>
              <a:tabLst>
                <a:tab pos="77470" algn="l"/>
              </a:tabLst>
            </a:pP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Sencillo</a:t>
            </a:r>
            <a:r>
              <a:rPr sz="1000" b="0" spc="15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000" b="0" spc="16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Light"/>
                <a:cs typeface="Poppins Light"/>
              </a:rPr>
              <a:t>gestionar.</a:t>
            </a:r>
            <a:endParaRPr sz="1000">
              <a:latin typeface="Poppins Light"/>
              <a:cs typeface="Poppins Light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8245974" y="2591104"/>
            <a:ext cx="2718435" cy="3480435"/>
            <a:chOff x="8245974" y="2591104"/>
            <a:chExt cx="2718435" cy="3480435"/>
          </a:xfrm>
        </p:grpSpPr>
        <p:sp>
          <p:nvSpPr>
            <p:cNvPr id="20" name="object 20"/>
            <p:cNvSpPr/>
            <p:nvPr/>
          </p:nvSpPr>
          <p:spPr>
            <a:xfrm>
              <a:off x="8252641" y="2597772"/>
              <a:ext cx="2705100" cy="3467100"/>
            </a:xfrm>
            <a:custGeom>
              <a:avLst/>
              <a:gdLst/>
              <a:ahLst/>
              <a:cxnLst/>
              <a:rect l="l" t="t" r="r" b="b"/>
              <a:pathLst>
                <a:path w="2705100" h="3467100">
                  <a:moveTo>
                    <a:pt x="2370962" y="3466477"/>
                  </a:moveTo>
                  <a:lnTo>
                    <a:pt x="334149" y="3466477"/>
                  </a:lnTo>
                  <a:lnTo>
                    <a:pt x="284771" y="3462854"/>
                  </a:lnTo>
                  <a:lnTo>
                    <a:pt x="237643" y="3452330"/>
                  </a:lnTo>
                  <a:lnTo>
                    <a:pt x="193281" y="3435420"/>
                  </a:lnTo>
                  <a:lnTo>
                    <a:pt x="152202" y="3412644"/>
                  </a:lnTo>
                  <a:lnTo>
                    <a:pt x="114923" y="3384516"/>
                  </a:lnTo>
                  <a:lnTo>
                    <a:pt x="81961" y="3351555"/>
                  </a:lnTo>
                  <a:lnTo>
                    <a:pt x="53834" y="3314278"/>
                  </a:lnTo>
                  <a:lnTo>
                    <a:pt x="31057" y="3273201"/>
                  </a:lnTo>
                  <a:lnTo>
                    <a:pt x="14147" y="3228841"/>
                  </a:lnTo>
                  <a:lnTo>
                    <a:pt x="3623" y="3181715"/>
                  </a:lnTo>
                  <a:lnTo>
                    <a:pt x="0" y="3132340"/>
                  </a:lnTo>
                  <a:lnTo>
                    <a:pt x="0" y="334149"/>
                  </a:lnTo>
                  <a:lnTo>
                    <a:pt x="3623" y="284771"/>
                  </a:lnTo>
                  <a:lnTo>
                    <a:pt x="14147" y="237643"/>
                  </a:lnTo>
                  <a:lnTo>
                    <a:pt x="31057" y="193281"/>
                  </a:lnTo>
                  <a:lnTo>
                    <a:pt x="53834" y="152202"/>
                  </a:lnTo>
                  <a:lnTo>
                    <a:pt x="81961" y="114923"/>
                  </a:lnTo>
                  <a:lnTo>
                    <a:pt x="114923" y="81961"/>
                  </a:lnTo>
                  <a:lnTo>
                    <a:pt x="152202" y="53834"/>
                  </a:lnTo>
                  <a:lnTo>
                    <a:pt x="193281" y="31057"/>
                  </a:lnTo>
                  <a:lnTo>
                    <a:pt x="237643" y="14147"/>
                  </a:lnTo>
                  <a:lnTo>
                    <a:pt x="284771" y="3623"/>
                  </a:lnTo>
                  <a:lnTo>
                    <a:pt x="334149" y="0"/>
                  </a:lnTo>
                  <a:lnTo>
                    <a:pt x="2370962" y="0"/>
                  </a:lnTo>
                  <a:lnTo>
                    <a:pt x="2420340" y="3623"/>
                  </a:lnTo>
                  <a:lnTo>
                    <a:pt x="2467467" y="14147"/>
                  </a:lnTo>
                  <a:lnTo>
                    <a:pt x="2511828" y="31057"/>
                  </a:lnTo>
                  <a:lnTo>
                    <a:pt x="2552906" y="53834"/>
                  </a:lnTo>
                  <a:lnTo>
                    <a:pt x="2590183" y="81961"/>
                  </a:lnTo>
                  <a:lnTo>
                    <a:pt x="2623143" y="114923"/>
                  </a:lnTo>
                  <a:lnTo>
                    <a:pt x="2651269" y="152202"/>
                  </a:lnTo>
                  <a:lnTo>
                    <a:pt x="2674045" y="193281"/>
                  </a:lnTo>
                  <a:lnTo>
                    <a:pt x="2690953" y="237643"/>
                  </a:lnTo>
                  <a:lnTo>
                    <a:pt x="2701477" y="284771"/>
                  </a:lnTo>
                  <a:lnTo>
                    <a:pt x="2705099" y="334149"/>
                  </a:lnTo>
                  <a:lnTo>
                    <a:pt x="2705099" y="3132340"/>
                  </a:lnTo>
                  <a:lnTo>
                    <a:pt x="2701477" y="3181715"/>
                  </a:lnTo>
                  <a:lnTo>
                    <a:pt x="2690953" y="3228841"/>
                  </a:lnTo>
                  <a:lnTo>
                    <a:pt x="2674045" y="3273201"/>
                  </a:lnTo>
                  <a:lnTo>
                    <a:pt x="2651269" y="3314278"/>
                  </a:lnTo>
                  <a:lnTo>
                    <a:pt x="2623143" y="3351555"/>
                  </a:lnTo>
                  <a:lnTo>
                    <a:pt x="2590183" y="3384516"/>
                  </a:lnTo>
                  <a:lnTo>
                    <a:pt x="2552906" y="3412644"/>
                  </a:lnTo>
                  <a:lnTo>
                    <a:pt x="2511828" y="3435420"/>
                  </a:lnTo>
                  <a:lnTo>
                    <a:pt x="2467467" y="3452330"/>
                  </a:lnTo>
                  <a:lnTo>
                    <a:pt x="2420340" y="3462854"/>
                  </a:lnTo>
                  <a:lnTo>
                    <a:pt x="2370962" y="3466477"/>
                  </a:lnTo>
                  <a:close/>
                </a:path>
              </a:pathLst>
            </a:custGeom>
            <a:ln w="13296">
              <a:solidFill>
                <a:srgbClr val="BDB7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294751" y="2646984"/>
              <a:ext cx="2621280" cy="591820"/>
            </a:xfrm>
            <a:custGeom>
              <a:avLst/>
              <a:gdLst/>
              <a:ahLst/>
              <a:cxnLst/>
              <a:rect l="l" t="t" r="r" b="b"/>
              <a:pathLst>
                <a:path w="2621279" h="591819">
                  <a:moveTo>
                    <a:pt x="2311679" y="0"/>
                  </a:moveTo>
                  <a:lnTo>
                    <a:pt x="309206" y="0"/>
                  </a:lnTo>
                  <a:lnTo>
                    <a:pt x="263513" y="3352"/>
                  </a:lnTo>
                  <a:lnTo>
                    <a:pt x="219901" y="13092"/>
                  </a:lnTo>
                  <a:lnTo>
                    <a:pt x="178850" y="28739"/>
                  </a:lnTo>
                  <a:lnTo>
                    <a:pt x="140837" y="49817"/>
                  </a:lnTo>
                  <a:lnTo>
                    <a:pt x="106341" y="75846"/>
                  </a:lnTo>
                  <a:lnTo>
                    <a:pt x="75840" y="106348"/>
                  </a:lnTo>
                  <a:lnTo>
                    <a:pt x="49813" y="140846"/>
                  </a:lnTo>
                  <a:lnTo>
                    <a:pt x="28737" y="178860"/>
                  </a:lnTo>
                  <a:lnTo>
                    <a:pt x="13090" y="219913"/>
                  </a:lnTo>
                  <a:lnTo>
                    <a:pt x="3352" y="263525"/>
                  </a:lnTo>
                  <a:lnTo>
                    <a:pt x="0" y="309219"/>
                  </a:lnTo>
                  <a:lnTo>
                    <a:pt x="0" y="591515"/>
                  </a:lnTo>
                  <a:lnTo>
                    <a:pt x="2620899" y="591515"/>
                  </a:lnTo>
                  <a:lnTo>
                    <a:pt x="2620899" y="309219"/>
                  </a:lnTo>
                  <a:lnTo>
                    <a:pt x="2617546" y="263525"/>
                  </a:lnTo>
                  <a:lnTo>
                    <a:pt x="2607806" y="219913"/>
                  </a:lnTo>
                  <a:lnTo>
                    <a:pt x="2592159" y="178860"/>
                  </a:lnTo>
                  <a:lnTo>
                    <a:pt x="2571081" y="140846"/>
                  </a:lnTo>
                  <a:lnTo>
                    <a:pt x="2545052" y="106348"/>
                  </a:lnTo>
                  <a:lnTo>
                    <a:pt x="2514550" y="75846"/>
                  </a:lnTo>
                  <a:lnTo>
                    <a:pt x="2480052" y="49817"/>
                  </a:lnTo>
                  <a:lnTo>
                    <a:pt x="2442038" y="28739"/>
                  </a:lnTo>
                  <a:lnTo>
                    <a:pt x="2400985" y="13092"/>
                  </a:lnTo>
                  <a:lnTo>
                    <a:pt x="2357373" y="3352"/>
                  </a:lnTo>
                  <a:lnTo>
                    <a:pt x="2311679" y="0"/>
                  </a:lnTo>
                  <a:close/>
                </a:path>
              </a:pathLst>
            </a:custGeom>
            <a:solidFill>
              <a:srgbClr val="6475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8465554" y="3424714"/>
            <a:ext cx="2301240" cy="2387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6700"/>
              </a:lnSpc>
              <a:spcBef>
                <a:spcPts val="100"/>
              </a:spcBef>
              <a:buChar char="·"/>
              <a:tabLst>
                <a:tab pos="77470" algn="l"/>
              </a:tabLst>
            </a:pP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No</a:t>
            </a:r>
            <a:r>
              <a:rPr sz="1000" b="0" spc="16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hace</a:t>
            </a:r>
            <a:r>
              <a:rPr sz="1000" b="0" spc="16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distinción</a:t>
            </a:r>
            <a:r>
              <a:rPr sz="1000" b="0" spc="16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entre</a:t>
            </a:r>
            <a:r>
              <a:rPr sz="1000" b="0" spc="16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Light"/>
                <a:cs typeface="Poppins Light"/>
              </a:rPr>
              <a:t>usuarios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debido</a:t>
            </a:r>
            <a:r>
              <a:rPr sz="1000" b="0" spc="10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a</a:t>
            </a:r>
            <a:r>
              <a:rPr sz="1000" b="0" spc="11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las</a:t>
            </a:r>
            <a:r>
              <a:rPr sz="1000" b="0" spc="11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MAC</a:t>
            </a:r>
            <a:r>
              <a:rPr sz="1000" b="0" spc="11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Light"/>
                <a:cs typeface="Poppins Light"/>
              </a:rPr>
              <a:t>aleatorias.</a:t>
            </a:r>
            <a:endParaRPr sz="1000">
              <a:latin typeface="Poppins Light"/>
              <a:cs typeface="Poppins Light"/>
            </a:endParaRPr>
          </a:p>
          <a:p>
            <a:pPr marL="12700" marR="365760">
              <a:lnSpc>
                <a:spcPct val="116700"/>
              </a:lnSpc>
              <a:spcBef>
                <a:spcPts val="800"/>
              </a:spcBef>
              <a:buChar char="·"/>
              <a:tabLst>
                <a:tab pos="77470" algn="l"/>
              </a:tabLst>
            </a:pP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Limitado</a:t>
            </a:r>
            <a:r>
              <a:rPr sz="1000" b="0" spc="15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a</a:t>
            </a:r>
            <a:r>
              <a:rPr sz="1000" b="0" spc="16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la</a:t>
            </a:r>
            <a:r>
              <a:rPr sz="1000" b="0" spc="16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cobertura</a:t>
            </a:r>
            <a:r>
              <a:rPr sz="1000" b="0" spc="16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25" dirty="0">
                <a:solidFill>
                  <a:srgbClr val="647586"/>
                </a:solidFill>
                <a:latin typeface="Poppins Light"/>
                <a:cs typeface="Poppins Light"/>
              </a:rPr>
              <a:t>del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propio</a:t>
            </a:r>
            <a:r>
              <a:rPr sz="1000" b="0" spc="13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punto</a:t>
            </a:r>
            <a:r>
              <a:rPr sz="10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0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acceso</a:t>
            </a:r>
            <a:r>
              <a:rPr sz="10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Light"/>
                <a:cs typeface="Poppins Light"/>
              </a:rPr>
              <a:t>WiFi.</a:t>
            </a:r>
            <a:endParaRPr sz="1000">
              <a:latin typeface="Poppins Light"/>
              <a:cs typeface="Poppins Light"/>
            </a:endParaRPr>
          </a:p>
          <a:p>
            <a:pPr marL="12700" marR="141605">
              <a:lnSpc>
                <a:spcPct val="116700"/>
              </a:lnSpc>
              <a:spcBef>
                <a:spcPts val="795"/>
              </a:spcBef>
              <a:buChar char="·"/>
              <a:tabLst>
                <a:tab pos="77470" algn="l"/>
              </a:tabLst>
            </a:pP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No</a:t>
            </a:r>
            <a:r>
              <a:rPr sz="1000" b="0" spc="16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permite</a:t>
            </a:r>
            <a:r>
              <a:rPr sz="1000" b="0" spc="16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realizar</a:t>
            </a:r>
            <a:r>
              <a:rPr sz="1000" b="0" spc="16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Light"/>
                <a:cs typeface="Poppins Light"/>
              </a:rPr>
              <a:t>trazabilidad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ni</a:t>
            </a:r>
            <a:r>
              <a:rPr sz="1000" b="0" spc="6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re</a:t>
            </a:r>
            <a:r>
              <a:rPr sz="1000" b="0" spc="7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Light"/>
                <a:cs typeface="Poppins Light"/>
              </a:rPr>
              <a:t>identificación.</a:t>
            </a:r>
            <a:endParaRPr sz="1000">
              <a:latin typeface="Poppins Light"/>
              <a:cs typeface="Poppins Light"/>
            </a:endParaRPr>
          </a:p>
          <a:p>
            <a:pPr marL="12700" marR="459740">
              <a:lnSpc>
                <a:spcPct val="116700"/>
              </a:lnSpc>
              <a:spcBef>
                <a:spcPts val="800"/>
              </a:spcBef>
              <a:buChar char="·"/>
              <a:tabLst>
                <a:tab pos="77470" algn="l"/>
              </a:tabLst>
            </a:pP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Dificultad</a:t>
            </a:r>
            <a:r>
              <a:rPr sz="1000" b="0" spc="18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000" b="0" spc="18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cotejar</a:t>
            </a:r>
            <a:r>
              <a:rPr sz="1000" b="0" spc="18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20" dirty="0">
                <a:solidFill>
                  <a:srgbClr val="647586"/>
                </a:solidFill>
                <a:latin typeface="Poppins Light"/>
                <a:cs typeface="Poppins Light"/>
              </a:rPr>
              <a:t>datos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históricos</a:t>
            </a:r>
            <a:r>
              <a:rPr sz="1000" b="0" spc="27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Light"/>
                <a:cs typeface="Poppins Light"/>
              </a:rPr>
              <a:t>fiables.</a:t>
            </a:r>
            <a:endParaRPr sz="1000">
              <a:latin typeface="Poppins Light"/>
              <a:cs typeface="Poppins Light"/>
            </a:endParaRPr>
          </a:p>
          <a:p>
            <a:pPr marL="12700" marR="128270">
              <a:lnSpc>
                <a:spcPct val="116700"/>
              </a:lnSpc>
              <a:spcBef>
                <a:spcPts val="800"/>
              </a:spcBef>
              <a:buChar char="·"/>
              <a:tabLst>
                <a:tab pos="77470" algn="l"/>
              </a:tabLst>
            </a:pP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Una</a:t>
            </a:r>
            <a:r>
              <a:rPr sz="10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persona</a:t>
            </a:r>
            <a:r>
              <a:rPr sz="10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con</a:t>
            </a:r>
            <a:r>
              <a:rPr sz="10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Light"/>
                <a:cs typeface="Poppins Light"/>
              </a:rPr>
              <a:t>varios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dispositivos,</a:t>
            </a:r>
            <a:r>
              <a:rPr sz="1000" b="0" spc="22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será</a:t>
            </a:r>
            <a:r>
              <a:rPr sz="1000" b="0" spc="229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contada</a:t>
            </a:r>
            <a:r>
              <a:rPr sz="1000" b="0" spc="229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20" dirty="0">
                <a:solidFill>
                  <a:srgbClr val="647586"/>
                </a:solidFill>
                <a:latin typeface="Poppins Light"/>
                <a:cs typeface="Poppins Light"/>
              </a:rPr>
              <a:t>como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varias</a:t>
            </a:r>
            <a:r>
              <a:rPr sz="1000" b="0" spc="17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Light"/>
                <a:cs typeface="Poppins Light"/>
              </a:rPr>
              <a:t>personas.</a:t>
            </a:r>
            <a:endParaRPr sz="1000">
              <a:latin typeface="Poppins Light"/>
              <a:cs typeface="Poppins Ligh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000802" y="2835132"/>
            <a:ext cx="15474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Poppins SemiBold"/>
                <a:cs typeface="Poppins SemiBold"/>
              </a:rPr>
              <a:t>INCONVENIENTES</a:t>
            </a:r>
            <a:endParaRPr sz="1400">
              <a:latin typeface="Poppins SemiBold"/>
              <a:cs typeface="Poppins SemiBold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8557059" y="2850386"/>
            <a:ext cx="320675" cy="262890"/>
            <a:chOff x="8557059" y="2850386"/>
            <a:chExt cx="320675" cy="262890"/>
          </a:xfrm>
        </p:grpSpPr>
        <p:pic>
          <p:nvPicPr>
            <p:cNvPr id="25" name="object 25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7059" y="2850386"/>
              <a:ext cx="111391" cy="19493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8682367" y="2857405"/>
              <a:ext cx="194945" cy="255904"/>
            </a:xfrm>
            <a:custGeom>
              <a:avLst/>
              <a:gdLst/>
              <a:ahLst/>
              <a:cxnLst/>
              <a:rect l="l" t="t" r="r" b="b"/>
              <a:pathLst>
                <a:path w="194945" h="255905">
                  <a:moveTo>
                    <a:pt x="135150" y="0"/>
                  </a:moveTo>
                  <a:lnTo>
                    <a:pt x="69621" y="216"/>
                  </a:lnTo>
                  <a:lnTo>
                    <a:pt x="0" y="17412"/>
                  </a:lnTo>
                  <a:lnTo>
                    <a:pt x="0" y="153238"/>
                  </a:lnTo>
                  <a:lnTo>
                    <a:pt x="9142" y="158649"/>
                  </a:lnTo>
                  <a:lnTo>
                    <a:pt x="17735" y="164854"/>
                  </a:lnTo>
                  <a:lnTo>
                    <a:pt x="42131" y="194706"/>
                  </a:lnTo>
                  <a:lnTo>
                    <a:pt x="60566" y="244297"/>
                  </a:lnTo>
                  <a:lnTo>
                    <a:pt x="69890" y="255544"/>
                  </a:lnTo>
                  <a:lnTo>
                    <a:pt x="84694" y="255839"/>
                  </a:lnTo>
                  <a:lnTo>
                    <a:pt x="98401" y="246709"/>
                  </a:lnTo>
                  <a:lnTo>
                    <a:pt x="104432" y="229680"/>
                  </a:lnTo>
                  <a:lnTo>
                    <a:pt x="103019" y="215140"/>
                  </a:lnTo>
                  <a:lnTo>
                    <a:pt x="99506" y="198011"/>
                  </a:lnTo>
                  <a:lnTo>
                    <a:pt x="94975" y="181051"/>
                  </a:lnTo>
                  <a:lnTo>
                    <a:pt x="90512" y="167018"/>
                  </a:lnTo>
                  <a:lnTo>
                    <a:pt x="142178" y="167226"/>
                  </a:lnTo>
                  <a:lnTo>
                    <a:pt x="182444" y="165346"/>
                  </a:lnTo>
                  <a:lnTo>
                    <a:pt x="194913" y="146122"/>
                  </a:lnTo>
                  <a:lnTo>
                    <a:pt x="193379" y="138263"/>
                  </a:lnTo>
                  <a:lnTo>
                    <a:pt x="188785" y="131356"/>
                  </a:lnTo>
                  <a:lnTo>
                    <a:pt x="184873" y="127457"/>
                  </a:lnTo>
                  <a:lnTo>
                    <a:pt x="179578" y="125260"/>
                  </a:lnTo>
                  <a:lnTo>
                    <a:pt x="174053" y="125248"/>
                  </a:lnTo>
                  <a:lnTo>
                    <a:pt x="182180" y="123607"/>
                  </a:lnTo>
                  <a:lnTo>
                    <a:pt x="188817" y="119133"/>
                  </a:lnTo>
                  <a:lnTo>
                    <a:pt x="193291" y="112496"/>
                  </a:lnTo>
                  <a:lnTo>
                    <a:pt x="194932" y="104369"/>
                  </a:lnTo>
                  <a:lnTo>
                    <a:pt x="193291" y="96240"/>
                  </a:lnTo>
                  <a:lnTo>
                    <a:pt x="188817" y="89599"/>
                  </a:lnTo>
                  <a:lnTo>
                    <a:pt x="182180" y="85120"/>
                  </a:lnTo>
                  <a:lnTo>
                    <a:pt x="174053" y="83477"/>
                  </a:lnTo>
                  <a:lnTo>
                    <a:pt x="182180" y="81837"/>
                  </a:lnTo>
                  <a:lnTo>
                    <a:pt x="188817" y="77362"/>
                  </a:lnTo>
                  <a:lnTo>
                    <a:pt x="193291" y="70726"/>
                  </a:lnTo>
                  <a:lnTo>
                    <a:pt x="194932" y="62599"/>
                  </a:lnTo>
                  <a:lnTo>
                    <a:pt x="193291" y="54469"/>
                  </a:lnTo>
                  <a:lnTo>
                    <a:pt x="188817" y="47828"/>
                  </a:lnTo>
                  <a:lnTo>
                    <a:pt x="182180" y="43350"/>
                  </a:lnTo>
                  <a:lnTo>
                    <a:pt x="174053" y="41707"/>
                  </a:lnTo>
                  <a:lnTo>
                    <a:pt x="182158" y="39958"/>
                  </a:lnTo>
                  <a:lnTo>
                    <a:pt x="188733" y="35394"/>
                  </a:lnTo>
                  <a:lnTo>
                    <a:pt x="193114" y="28693"/>
                  </a:lnTo>
                  <a:lnTo>
                    <a:pt x="194640" y="20536"/>
                  </a:lnTo>
                  <a:lnTo>
                    <a:pt x="194564" y="15240"/>
                  </a:lnTo>
                  <a:lnTo>
                    <a:pt x="192481" y="10173"/>
                  </a:lnTo>
                  <a:lnTo>
                    <a:pt x="188810" y="6350"/>
                  </a:lnTo>
                  <a:lnTo>
                    <a:pt x="182689" y="1866"/>
                  </a:lnTo>
                  <a:lnTo>
                    <a:pt x="168821" y="150"/>
                  </a:lnTo>
                  <a:lnTo>
                    <a:pt x="135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9972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363518" y="3036042"/>
            <a:ext cx="2717800" cy="3053715"/>
            <a:chOff x="5363518" y="3036042"/>
            <a:chExt cx="2717800" cy="3053715"/>
          </a:xfrm>
        </p:grpSpPr>
        <p:sp>
          <p:nvSpPr>
            <p:cNvPr id="4" name="object 4"/>
            <p:cNvSpPr/>
            <p:nvPr/>
          </p:nvSpPr>
          <p:spPr>
            <a:xfrm>
              <a:off x="5369748" y="3042272"/>
              <a:ext cx="2705100" cy="3041650"/>
            </a:xfrm>
            <a:custGeom>
              <a:avLst/>
              <a:gdLst/>
              <a:ahLst/>
              <a:cxnLst/>
              <a:rect l="l" t="t" r="r" b="b"/>
              <a:pathLst>
                <a:path w="2705100" h="3041650">
                  <a:moveTo>
                    <a:pt x="2392133" y="3041027"/>
                  </a:moveTo>
                  <a:lnTo>
                    <a:pt x="312966" y="3041027"/>
                  </a:lnTo>
                  <a:lnTo>
                    <a:pt x="266718" y="3037634"/>
                  </a:lnTo>
                  <a:lnTo>
                    <a:pt x="222577" y="3027777"/>
                  </a:lnTo>
                  <a:lnTo>
                    <a:pt x="181027" y="3011939"/>
                  </a:lnTo>
                  <a:lnTo>
                    <a:pt x="142552" y="2990607"/>
                  </a:lnTo>
                  <a:lnTo>
                    <a:pt x="107637" y="2964262"/>
                  </a:lnTo>
                  <a:lnTo>
                    <a:pt x="76765" y="2933390"/>
                  </a:lnTo>
                  <a:lnTo>
                    <a:pt x="50420" y="2898475"/>
                  </a:lnTo>
                  <a:lnTo>
                    <a:pt x="29087" y="2860000"/>
                  </a:lnTo>
                  <a:lnTo>
                    <a:pt x="13250" y="2818450"/>
                  </a:lnTo>
                  <a:lnTo>
                    <a:pt x="3393" y="2774309"/>
                  </a:lnTo>
                  <a:lnTo>
                    <a:pt x="0" y="2728061"/>
                  </a:lnTo>
                  <a:lnTo>
                    <a:pt x="0" y="312966"/>
                  </a:lnTo>
                  <a:lnTo>
                    <a:pt x="3393" y="266718"/>
                  </a:lnTo>
                  <a:lnTo>
                    <a:pt x="13250" y="222577"/>
                  </a:lnTo>
                  <a:lnTo>
                    <a:pt x="29087" y="181027"/>
                  </a:lnTo>
                  <a:lnTo>
                    <a:pt x="50420" y="142552"/>
                  </a:lnTo>
                  <a:lnTo>
                    <a:pt x="76765" y="107637"/>
                  </a:lnTo>
                  <a:lnTo>
                    <a:pt x="107637" y="76765"/>
                  </a:lnTo>
                  <a:lnTo>
                    <a:pt x="142552" y="50420"/>
                  </a:lnTo>
                  <a:lnTo>
                    <a:pt x="181027" y="29087"/>
                  </a:lnTo>
                  <a:lnTo>
                    <a:pt x="222577" y="13250"/>
                  </a:lnTo>
                  <a:lnTo>
                    <a:pt x="266718" y="3393"/>
                  </a:lnTo>
                  <a:lnTo>
                    <a:pt x="312966" y="0"/>
                  </a:lnTo>
                  <a:lnTo>
                    <a:pt x="2392133" y="0"/>
                  </a:lnTo>
                  <a:lnTo>
                    <a:pt x="2438381" y="3393"/>
                  </a:lnTo>
                  <a:lnTo>
                    <a:pt x="2482522" y="13250"/>
                  </a:lnTo>
                  <a:lnTo>
                    <a:pt x="2524072" y="29087"/>
                  </a:lnTo>
                  <a:lnTo>
                    <a:pt x="2562547" y="50420"/>
                  </a:lnTo>
                  <a:lnTo>
                    <a:pt x="2597462" y="76765"/>
                  </a:lnTo>
                  <a:lnTo>
                    <a:pt x="2628334" y="107637"/>
                  </a:lnTo>
                  <a:lnTo>
                    <a:pt x="2654679" y="142552"/>
                  </a:lnTo>
                  <a:lnTo>
                    <a:pt x="2676012" y="181027"/>
                  </a:lnTo>
                  <a:lnTo>
                    <a:pt x="2691849" y="222577"/>
                  </a:lnTo>
                  <a:lnTo>
                    <a:pt x="2701706" y="266718"/>
                  </a:lnTo>
                  <a:lnTo>
                    <a:pt x="2705099" y="312966"/>
                  </a:lnTo>
                  <a:lnTo>
                    <a:pt x="2705099" y="2728061"/>
                  </a:lnTo>
                  <a:lnTo>
                    <a:pt x="2701706" y="2774309"/>
                  </a:lnTo>
                  <a:lnTo>
                    <a:pt x="2691849" y="2818450"/>
                  </a:lnTo>
                  <a:lnTo>
                    <a:pt x="2676012" y="2860000"/>
                  </a:lnTo>
                  <a:lnTo>
                    <a:pt x="2654679" y="2898475"/>
                  </a:lnTo>
                  <a:lnTo>
                    <a:pt x="2628334" y="2933390"/>
                  </a:lnTo>
                  <a:lnTo>
                    <a:pt x="2597462" y="2964262"/>
                  </a:lnTo>
                  <a:lnTo>
                    <a:pt x="2562547" y="2990607"/>
                  </a:lnTo>
                  <a:lnTo>
                    <a:pt x="2524072" y="3011939"/>
                  </a:lnTo>
                  <a:lnTo>
                    <a:pt x="2482522" y="3027777"/>
                  </a:lnTo>
                  <a:lnTo>
                    <a:pt x="2438381" y="3037634"/>
                  </a:lnTo>
                  <a:lnTo>
                    <a:pt x="2392133" y="3041027"/>
                  </a:lnTo>
                  <a:close/>
                </a:path>
              </a:pathLst>
            </a:custGeom>
            <a:ln w="12458">
              <a:solidFill>
                <a:srgbClr val="BDB7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411851" y="3091484"/>
              <a:ext cx="2621280" cy="591820"/>
            </a:xfrm>
            <a:custGeom>
              <a:avLst/>
              <a:gdLst/>
              <a:ahLst/>
              <a:cxnLst/>
              <a:rect l="l" t="t" r="r" b="b"/>
              <a:pathLst>
                <a:path w="2621279" h="591820">
                  <a:moveTo>
                    <a:pt x="2311679" y="0"/>
                  </a:moveTo>
                  <a:lnTo>
                    <a:pt x="309206" y="0"/>
                  </a:lnTo>
                  <a:lnTo>
                    <a:pt x="263513" y="3352"/>
                  </a:lnTo>
                  <a:lnTo>
                    <a:pt x="219901" y="13092"/>
                  </a:lnTo>
                  <a:lnTo>
                    <a:pt x="178850" y="28739"/>
                  </a:lnTo>
                  <a:lnTo>
                    <a:pt x="140837" y="49817"/>
                  </a:lnTo>
                  <a:lnTo>
                    <a:pt x="106341" y="75846"/>
                  </a:lnTo>
                  <a:lnTo>
                    <a:pt x="75840" y="106348"/>
                  </a:lnTo>
                  <a:lnTo>
                    <a:pt x="49813" y="140846"/>
                  </a:lnTo>
                  <a:lnTo>
                    <a:pt x="28737" y="178860"/>
                  </a:lnTo>
                  <a:lnTo>
                    <a:pt x="13090" y="219913"/>
                  </a:lnTo>
                  <a:lnTo>
                    <a:pt x="3352" y="263525"/>
                  </a:lnTo>
                  <a:lnTo>
                    <a:pt x="0" y="309219"/>
                  </a:lnTo>
                  <a:lnTo>
                    <a:pt x="0" y="591515"/>
                  </a:lnTo>
                  <a:lnTo>
                    <a:pt x="2620899" y="591515"/>
                  </a:lnTo>
                  <a:lnTo>
                    <a:pt x="2620899" y="309219"/>
                  </a:lnTo>
                  <a:lnTo>
                    <a:pt x="2617546" y="263525"/>
                  </a:lnTo>
                  <a:lnTo>
                    <a:pt x="2607806" y="219913"/>
                  </a:lnTo>
                  <a:lnTo>
                    <a:pt x="2592159" y="178860"/>
                  </a:lnTo>
                  <a:lnTo>
                    <a:pt x="2571081" y="140846"/>
                  </a:lnTo>
                  <a:lnTo>
                    <a:pt x="2545052" y="106348"/>
                  </a:lnTo>
                  <a:lnTo>
                    <a:pt x="2514550" y="75846"/>
                  </a:lnTo>
                  <a:lnTo>
                    <a:pt x="2480052" y="49817"/>
                  </a:lnTo>
                  <a:lnTo>
                    <a:pt x="2442038" y="28739"/>
                  </a:lnTo>
                  <a:lnTo>
                    <a:pt x="2400985" y="13092"/>
                  </a:lnTo>
                  <a:lnTo>
                    <a:pt x="2357373" y="3352"/>
                  </a:lnTo>
                  <a:lnTo>
                    <a:pt x="2311679" y="0"/>
                  </a:lnTo>
                  <a:close/>
                </a:path>
              </a:pathLst>
            </a:custGeom>
            <a:solidFill>
              <a:srgbClr val="6475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689100" y="965200"/>
            <a:ext cx="3302000" cy="4851400"/>
          </a:xfrm>
          <a:custGeom>
            <a:avLst/>
            <a:gdLst/>
            <a:ahLst/>
            <a:cxnLst/>
            <a:rect l="l" t="t" r="r" b="b"/>
            <a:pathLst>
              <a:path w="3302000" h="4851400">
                <a:moveTo>
                  <a:pt x="3302000" y="0"/>
                </a:moveTo>
                <a:lnTo>
                  <a:pt x="0" y="0"/>
                </a:lnTo>
                <a:lnTo>
                  <a:pt x="0" y="4851400"/>
                </a:lnTo>
                <a:lnTo>
                  <a:pt x="3302000" y="4851400"/>
                </a:lnTo>
                <a:lnTo>
                  <a:pt x="3302000" y="0"/>
                </a:lnTo>
                <a:close/>
              </a:path>
            </a:pathLst>
          </a:custGeom>
          <a:solidFill>
            <a:srgbClr val="FF44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689100" y="965200"/>
            <a:ext cx="3302000" cy="4851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900">
              <a:latin typeface="Times New Roman"/>
              <a:cs typeface="Times New Roman"/>
            </a:endParaRPr>
          </a:p>
          <a:p>
            <a:pPr marL="302895" marR="1105535">
              <a:lnSpc>
                <a:spcPct val="100000"/>
              </a:lnSpc>
            </a:pPr>
            <a:r>
              <a:rPr sz="3200" b="1" spc="-65" dirty="0">
                <a:solidFill>
                  <a:srgbClr val="FFFFFF"/>
                </a:solidFill>
                <a:latin typeface="Poppins ExtraBold"/>
                <a:cs typeface="Poppins ExtraBold"/>
              </a:rPr>
              <a:t>Analítica </a:t>
            </a:r>
            <a:r>
              <a:rPr sz="3200" b="1" dirty="0">
                <a:solidFill>
                  <a:srgbClr val="FFFFFF"/>
                </a:solidFill>
                <a:latin typeface="Poppins ExtraBold"/>
                <a:cs typeface="Poppins ExtraBold"/>
              </a:rPr>
              <a:t>de</a:t>
            </a:r>
            <a:r>
              <a:rPr sz="3200" b="1" spc="-114" dirty="0">
                <a:solidFill>
                  <a:srgbClr val="FFFFFF"/>
                </a:solidFill>
                <a:latin typeface="Poppins ExtraBold"/>
                <a:cs typeface="Poppins ExtraBold"/>
              </a:rPr>
              <a:t> </a:t>
            </a:r>
            <a:r>
              <a:rPr sz="3200" b="1" spc="-10" dirty="0">
                <a:solidFill>
                  <a:srgbClr val="FFFFFF"/>
                </a:solidFill>
                <a:latin typeface="Poppins ExtraBold"/>
                <a:cs typeface="Poppins ExtraBold"/>
              </a:rPr>
              <a:t>vídeo</a:t>
            </a:r>
            <a:endParaRPr sz="3200">
              <a:latin typeface="Poppins ExtraBold"/>
              <a:cs typeface="Poppins ExtraBold"/>
            </a:endParaRPr>
          </a:p>
          <a:p>
            <a:pPr marL="302895">
              <a:lnSpc>
                <a:spcPct val="100000"/>
              </a:lnSpc>
            </a:pPr>
            <a:r>
              <a:rPr sz="3200" b="1" spc="-10" dirty="0">
                <a:solidFill>
                  <a:srgbClr val="FFFFFF"/>
                </a:solidFill>
                <a:latin typeface="Poppins ExtraBold"/>
                <a:cs typeface="Poppins ExtraBold"/>
              </a:rPr>
              <a:t>convencional</a:t>
            </a:r>
            <a:endParaRPr sz="3200">
              <a:latin typeface="Poppins ExtraBold"/>
              <a:cs typeface="Poppins ExtraBol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346700" y="1258608"/>
            <a:ext cx="562737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4D4D4D"/>
                </a:solidFill>
                <a:latin typeface="Poppins SemiBold"/>
                <a:cs typeface="Poppins SemiBold"/>
              </a:rPr>
              <a:t>Funcionamiento:</a:t>
            </a:r>
            <a:r>
              <a:rPr sz="1600" b="1" spc="280" dirty="0">
                <a:solidFill>
                  <a:srgbClr val="4D4D4D"/>
                </a:solidFill>
                <a:latin typeface="Poppins SemiBold"/>
                <a:cs typeface="Poppins SemiBold"/>
              </a:rPr>
              <a:t> 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La</a:t>
            </a:r>
            <a:r>
              <a:rPr sz="1600" b="0" spc="220" dirty="0">
                <a:solidFill>
                  <a:srgbClr val="4D4D4D"/>
                </a:solidFill>
                <a:latin typeface="Poppins Light"/>
                <a:cs typeface="Poppins Light"/>
              </a:rPr>
              <a:t> 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analítica</a:t>
            </a:r>
            <a:r>
              <a:rPr sz="1600" b="0" spc="225" dirty="0">
                <a:solidFill>
                  <a:srgbClr val="4D4D4D"/>
                </a:solidFill>
                <a:latin typeface="Poppins Light"/>
                <a:cs typeface="Poppins Light"/>
              </a:rPr>
              <a:t> 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de</a:t>
            </a:r>
            <a:r>
              <a:rPr sz="1600" b="0" spc="220" dirty="0">
                <a:solidFill>
                  <a:srgbClr val="4D4D4D"/>
                </a:solidFill>
                <a:latin typeface="Poppins Light"/>
                <a:cs typeface="Poppins Light"/>
              </a:rPr>
              <a:t> 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vídeo</a:t>
            </a:r>
            <a:r>
              <a:rPr sz="1600" b="0" spc="225" dirty="0">
                <a:solidFill>
                  <a:srgbClr val="4D4D4D"/>
                </a:solidFill>
                <a:latin typeface="Poppins Light"/>
                <a:cs typeface="Poppins Light"/>
              </a:rPr>
              <a:t>  </a:t>
            </a:r>
            <a:r>
              <a:rPr sz="1600" b="0" spc="-10" dirty="0">
                <a:solidFill>
                  <a:srgbClr val="4D4D4D"/>
                </a:solidFill>
                <a:latin typeface="Poppins Light"/>
                <a:cs typeface="Poppins Light"/>
              </a:rPr>
              <a:t>inteligente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convencional</a:t>
            </a:r>
            <a:r>
              <a:rPr sz="1600" b="0" spc="42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permite</a:t>
            </a:r>
            <a:r>
              <a:rPr sz="1600" b="0" spc="42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identificar</a:t>
            </a:r>
            <a:r>
              <a:rPr sz="1600" b="0" spc="42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un</a:t>
            </a:r>
            <a:r>
              <a:rPr sz="1600" b="0" spc="42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objeto</a:t>
            </a:r>
            <a:r>
              <a:rPr sz="1600" b="0" spc="42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en</a:t>
            </a:r>
            <a:r>
              <a:rPr sz="1600" b="0" spc="43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spc="-20" dirty="0">
                <a:solidFill>
                  <a:srgbClr val="4D4D4D"/>
                </a:solidFill>
                <a:latin typeface="Poppins Light"/>
                <a:cs typeface="Poppins Light"/>
              </a:rPr>
              <a:t>movi-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miento</a:t>
            </a:r>
            <a:r>
              <a:rPr sz="1600" b="0" spc="130" dirty="0">
                <a:solidFill>
                  <a:srgbClr val="4D4D4D"/>
                </a:solidFill>
                <a:latin typeface="Poppins Light"/>
                <a:cs typeface="Poppins Light"/>
              </a:rPr>
              <a:t> 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captado</a:t>
            </a:r>
            <a:r>
              <a:rPr sz="1600" b="0" spc="130" dirty="0">
                <a:solidFill>
                  <a:srgbClr val="4D4D4D"/>
                </a:solidFill>
                <a:latin typeface="Poppins Light"/>
                <a:cs typeface="Poppins Light"/>
              </a:rPr>
              <a:t> 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por</a:t>
            </a:r>
            <a:r>
              <a:rPr sz="1600" b="0" spc="135" dirty="0">
                <a:solidFill>
                  <a:srgbClr val="4D4D4D"/>
                </a:solidFill>
                <a:latin typeface="Poppins Light"/>
                <a:cs typeface="Poppins Light"/>
              </a:rPr>
              <a:t> 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su</a:t>
            </a:r>
            <a:r>
              <a:rPr sz="1600" b="0" spc="130" dirty="0">
                <a:solidFill>
                  <a:srgbClr val="4D4D4D"/>
                </a:solidFill>
                <a:latin typeface="Poppins Light"/>
                <a:cs typeface="Poppins Light"/>
              </a:rPr>
              <a:t> 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plano,</a:t>
            </a:r>
            <a:r>
              <a:rPr sz="1600" b="0" spc="135" dirty="0">
                <a:solidFill>
                  <a:srgbClr val="4D4D4D"/>
                </a:solidFill>
                <a:latin typeface="Poppins Light"/>
                <a:cs typeface="Poppins Light"/>
              </a:rPr>
              <a:t> 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clasificándolo</a:t>
            </a:r>
            <a:r>
              <a:rPr sz="1600" b="0" spc="130" dirty="0">
                <a:solidFill>
                  <a:srgbClr val="4D4D4D"/>
                </a:solidFill>
                <a:latin typeface="Poppins Light"/>
                <a:cs typeface="Poppins Light"/>
              </a:rPr>
              <a:t>  </a:t>
            </a:r>
            <a:r>
              <a:rPr sz="1600" b="0" spc="-10" dirty="0">
                <a:solidFill>
                  <a:srgbClr val="4D4D4D"/>
                </a:solidFill>
                <a:latin typeface="Poppins Light"/>
                <a:cs typeface="Poppins Light"/>
              </a:rPr>
              <a:t>entre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personas</a:t>
            </a:r>
            <a:r>
              <a:rPr sz="1600" b="0" spc="16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y/o</a:t>
            </a:r>
            <a:r>
              <a:rPr sz="1600" b="0" spc="17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vehículos,</a:t>
            </a:r>
            <a:r>
              <a:rPr sz="1600" b="0" spc="17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así</a:t>
            </a:r>
            <a:r>
              <a:rPr sz="1600" b="0" spc="17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como</a:t>
            </a:r>
            <a:r>
              <a:rPr sz="1600" b="0" spc="17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la</a:t>
            </a:r>
            <a:r>
              <a:rPr sz="1600" b="0" spc="17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densidad</a:t>
            </a:r>
            <a:r>
              <a:rPr sz="1600" b="0" spc="17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de</a:t>
            </a:r>
            <a:r>
              <a:rPr sz="1600" b="0" spc="17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spc="-20" dirty="0">
                <a:solidFill>
                  <a:srgbClr val="4D4D4D"/>
                </a:solidFill>
                <a:latin typeface="Poppins Light"/>
                <a:cs typeface="Poppins Light"/>
              </a:rPr>
              <a:t>flujo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en</a:t>
            </a:r>
            <a:r>
              <a:rPr sz="1600" b="0" spc="114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el</a:t>
            </a:r>
            <a:r>
              <a:rPr sz="1600" b="0" spc="12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área</a:t>
            </a:r>
            <a:r>
              <a:rPr sz="1600" b="0" spc="13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spc="-10" dirty="0">
                <a:solidFill>
                  <a:srgbClr val="4D4D4D"/>
                </a:solidFill>
                <a:latin typeface="Poppins Light"/>
                <a:cs typeface="Poppins Light"/>
              </a:rPr>
              <a:t>establecida.</a:t>
            </a:r>
            <a:endParaRPr sz="1600">
              <a:latin typeface="Poppins Light"/>
              <a:cs typeface="Poppins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82654" y="3907314"/>
            <a:ext cx="2276475" cy="1828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835" indent="-64769">
              <a:lnSpc>
                <a:spcPct val="100000"/>
              </a:lnSpc>
              <a:spcBef>
                <a:spcPts val="100"/>
              </a:spcBef>
              <a:buChar char="·"/>
              <a:tabLst>
                <a:tab pos="77470" algn="l"/>
              </a:tabLst>
            </a:pP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No</a:t>
            </a:r>
            <a:r>
              <a:rPr sz="1000" b="0" spc="9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es</a:t>
            </a:r>
            <a:r>
              <a:rPr sz="1000" b="0" spc="10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un</a:t>
            </a:r>
            <a:r>
              <a:rPr sz="1000" b="0" spc="11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sistema</a:t>
            </a:r>
            <a:r>
              <a:rPr sz="1000" b="0" spc="114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Light"/>
                <a:cs typeface="Poppins Light"/>
              </a:rPr>
              <a:t>intrusivo.</a:t>
            </a:r>
            <a:endParaRPr sz="1000">
              <a:latin typeface="Poppins Light"/>
              <a:cs typeface="Poppins Light"/>
            </a:endParaRPr>
          </a:p>
          <a:p>
            <a:pPr marL="12700" marR="289560">
              <a:lnSpc>
                <a:spcPct val="116700"/>
              </a:lnSpc>
              <a:spcBef>
                <a:spcPts val="800"/>
              </a:spcBef>
              <a:buChar char="·"/>
              <a:tabLst>
                <a:tab pos="77470" algn="l"/>
              </a:tabLst>
            </a:pP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No</a:t>
            </a:r>
            <a:r>
              <a:rPr sz="1000" b="0" spc="11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requiere</a:t>
            </a:r>
            <a:r>
              <a:rPr sz="1000" b="0" spc="13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000" b="0" spc="12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Light"/>
                <a:cs typeface="Poppins Light"/>
              </a:rPr>
              <a:t>participación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del</a:t>
            </a:r>
            <a:r>
              <a:rPr sz="1000" b="0" spc="11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Light"/>
                <a:cs typeface="Poppins Light"/>
              </a:rPr>
              <a:t>usuario.</a:t>
            </a:r>
            <a:endParaRPr sz="1000">
              <a:latin typeface="Poppins Light"/>
              <a:cs typeface="Poppins Light"/>
            </a:endParaRPr>
          </a:p>
          <a:p>
            <a:pPr marL="76835" indent="-64769">
              <a:lnSpc>
                <a:spcPct val="100000"/>
              </a:lnSpc>
              <a:spcBef>
                <a:spcPts val="1000"/>
              </a:spcBef>
              <a:buChar char="·"/>
              <a:tabLst>
                <a:tab pos="77470" algn="l"/>
              </a:tabLst>
            </a:pP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No</a:t>
            </a:r>
            <a:r>
              <a:rPr sz="1000" b="0" spc="12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vulnera</a:t>
            </a:r>
            <a:r>
              <a:rPr sz="1000" b="0" spc="12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la</a:t>
            </a:r>
            <a:r>
              <a:rPr sz="1000" b="0" spc="13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Light"/>
                <a:cs typeface="Poppins Light"/>
              </a:rPr>
              <a:t>RGPD.</a:t>
            </a:r>
            <a:endParaRPr sz="1000">
              <a:latin typeface="Poppins Light"/>
              <a:cs typeface="Poppins Light"/>
            </a:endParaRPr>
          </a:p>
          <a:p>
            <a:pPr marL="12700" marR="116205">
              <a:lnSpc>
                <a:spcPct val="116700"/>
              </a:lnSpc>
              <a:spcBef>
                <a:spcPts val="800"/>
              </a:spcBef>
              <a:buChar char="·"/>
              <a:tabLst>
                <a:tab pos="77470" algn="l"/>
              </a:tabLst>
            </a:pP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Múltiples</a:t>
            </a:r>
            <a:r>
              <a:rPr sz="1000" b="0" spc="19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analíticas</a:t>
            </a:r>
            <a:r>
              <a:rPr sz="1000" b="0" spc="19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con</a:t>
            </a:r>
            <a:r>
              <a:rPr sz="1000" b="0" spc="19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un</a:t>
            </a:r>
            <a:r>
              <a:rPr sz="1000" b="0" spc="20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20" dirty="0">
                <a:solidFill>
                  <a:srgbClr val="647586"/>
                </a:solidFill>
                <a:latin typeface="Poppins Light"/>
                <a:cs typeface="Poppins Light"/>
              </a:rPr>
              <a:t>solo </a:t>
            </a:r>
            <a:r>
              <a:rPr sz="1000" b="0" spc="-10" dirty="0">
                <a:solidFill>
                  <a:srgbClr val="647586"/>
                </a:solidFill>
                <a:latin typeface="Poppins Light"/>
                <a:cs typeface="Poppins Light"/>
              </a:rPr>
              <a:t>dispositivo.</a:t>
            </a:r>
            <a:endParaRPr sz="1000">
              <a:latin typeface="Poppins Light"/>
              <a:cs typeface="Poppins Light"/>
            </a:endParaRPr>
          </a:p>
          <a:p>
            <a:pPr marL="12700" marR="5080">
              <a:lnSpc>
                <a:spcPct val="116700"/>
              </a:lnSpc>
              <a:spcBef>
                <a:spcPts val="795"/>
              </a:spcBef>
              <a:buChar char="·"/>
              <a:tabLst>
                <a:tab pos="77470" algn="l"/>
              </a:tabLst>
            </a:pP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Útil</a:t>
            </a:r>
            <a:r>
              <a:rPr sz="1000" b="0" spc="13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para</a:t>
            </a:r>
            <a:r>
              <a:rPr sz="10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el</a:t>
            </a:r>
            <a:r>
              <a:rPr sz="10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conteo</a:t>
            </a:r>
            <a:r>
              <a:rPr sz="1000" b="0" spc="13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0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personas</a:t>
            </a:r>
            <a:r>
              <a:rPr sz="1000" b="0" spc="1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50" dirty="0">
                <a:solidFill>
                  <a:srgbClr val="647586"/>
                </a:solidFill>
                <a:latin typeface="Poppins Light"/>
                <a:cs typeface="Poppins Light"/>
              </a:rPr>
              <a:t>y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control</a:t>
            </a:r>
            <a:r>
              <a:rPr sz="1000" b="0" spc="13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000" b="0" spc="13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Light"/>
                <a:cs typeface="Poppins Light"/>
              </a:rPr>
              <a:t>aforo.</a:t>
            </a:r>
            <a:endParaRPr sz="1000">
              <a:latin typeface="Poppins Light"/>
              <a:cs typeface="Poppins Ligh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246298" y="3035922"/>
            <a:ext cx="2717800" cy="3054350"/>
            <a:chOff x="8246298" y="3035922"/>
            <a:chExt cx="2717800" cy="3054350"/>
          </a:xfrm>
        </p:grpSpPr>
        <p:sp>
          <p:nvSpPr>
            <p:cNvPr id="11" name="object 11"/>
            <p:cNvSpPr/>
            <p:nvPr/>
          </p:nvSpPr>
          <p:spPr>
            <a:xfrm>
              <a:off x="8252648" y="3042272"/>
              <a:ext cx="2705100" cy="3041650"/>
            </a:xfrm>
            <a:custGeom>
              <a:avLst/>
              <a:gdLst/>
              <a:ahLst/>
              <a:cxnLst/>
              <a:rect l="l" t="t" r="r" b="b"/>
              <a:pathLst>
                <a:path w="2705100" h="3041650">
                  <a:moveTo>
                    <a:pt x="2392133" y="3041027"/>
                  </a:moveTo>
                  <a:lnTo>
                    <a:pt x="312966" y="3041027"/>
                  </a:lnTo>
                  <a:lnTo>
                    <a:pt x="266718" y="3037634"/>
                  </a:lnTo>
                  <a:lnTo>
                    <a:pt x="222577" y="3027777"/>
                  </a:lnTo>
                  <a:lnTo>
                    <a:pt x="181027" y="3011939"/>
                  </a:lnTo>
                  <a:lnTo>
                    <a:pt x="142552" y="2990607"/>
                  </a:lnTo>
                  <a:lnTo>
                    <a:pt x="107637" y="2964262"/>
                  </a:lnTo>
                  <a:lnTo>
                    <a:pt x="76765" y="2933390"/>
                  </a:lnTo>
                  <a:lnTo>
                    <a:pt x="50420" y="2898475"/>
                  </a:lnTo>
                  <a:lnTo>
                    <a:pt x="29087" y="2860000"/>
                  </a:lnTo>
                  <a:lnTo>
                    <a:pt x="13250" y="2818450"/>
                  </a:lnTo>
                  <a:lnTo>
                    <a:pt x="3393" y="2774309"/>
                  </a:lnTo>
                  <a:lnTo>
                    <a:pt x="0" y="2728061"/>
                  </a:lnTo>
                  <a:lnTo>
                    <a:pt x="0" y="312966"/>
                  </a:lnTo>
                  <a:lnTo>
                    <a:pt x="3393" y="266718"/>
                  </a:lnTo>
                  <a:lnTo>
                    <a:pt x="13250" y="222577"/>
                  </a:lnTo>
                  <a:lnTo>
                    <a:pt x="29087" y="181027"/>
                  </a:lnTo>
                  <a:lnTo>
                    <a:pt x="50420" y="142552"/>
                  </a:lnTo>
                  <a:lnTo>
                    <a:pt x="76765" y="107637"/>
                  </a:lnTo>
                  <a:lnTo>
                    <a:pt x="107637" y="76765"/>
                  </a:lnTo>
                  <a:lnTo>
                    <a:pt x="142552" y="50420"/>
                  </a:lnTo>
                  <a:lnTo>
                    <a:pt x="181027" y="29087"/>
                  </a:lnTo>
                  <a:lnTo>
                    <a:pt x="222577" y="13250"/>
                  </a:lnTo>
                  <a:lnTo>
                    <a:pt x="266718" y="3393"/>
                  </a:lnTo>
                  <a:lnTo>
                    <a:pt x="312966" y="0"/>
                  </a:lnTo>
                  <a:lnTo>
                    <a:pt x="2392133" y="0"/>
                  </a:lnTo>
                  <a:lnTo>
                    <a:pt x="2438381" y="3393"/>
                  </a:lnTo>
                  <a:lnTo>
                    <a:pt x="2482522" y="13250"/>
                  </a:lnTo>
                  <a:lnTo>
                    <a:pt x="2524072" y="29087"/>
                  </a:lnTo>
                  <a:lnTo>
                    <a:pt x="2562547" y="50420"/>
                  </a:lnTo>
                  <a:lnTo>
                    <a:pt x="2597462" y="76765"/>
                  </a:lnTo>
                  <a:lnTo>
                    <a:pt x="2628334" y="107637"/>
                  </a:lnTo>
                  <a:lnTo>
                    <a:pt x="2654679" y="142552"/>
                  </a:lnTo>
                  <a:lnTo>
                    <a:pt x="2676012" y="181027"/>
                  </a:lnTo>
                  <a:lnTo>
                    <a:pt x="2691849" y="222577"/>
                  </a:lnTo>
                  <a:lnTo>
                    <a:pt x="2701706" y="266718"/>
                  </a:lnTo>
                  <a:lnTo>
                    <a:pt x="2705099" y="312966"/>
                  </a:lnTo>
                  <a:lnTo>
                    <a:pt x="2705099" y="2728061"/>
                  </a:lnTo>
                  <a:lnTo>
                    <a:pt x="2701706" y="2774309"/>
                  </a:lnTo>
                  <a:lnTo>
                    <a:pt x="2691849" y="2818450"/>
                  </a:lnTo>
                  <a:lnTo>
                    <a:pt x="2676012" y="2860000"/>
                  </a:lnTo>
                  <a:lnTo>
                    <a:pt x="2654679" y="2898475"/>
                  </a:lnTo>
                  <a:lnTo>
                    <a:pt x="2628334" y="2933390"/>
                  </a:lnTo>
                  <a:lnTo>
                    <a:pt x="2597462" y="2964262"/>
                  </a:lnTo>
                  <a:lnTo>
                    <a:pt x="2562547" y="2990607"/>
                  </a:lnTo>
                  <a:lnTo>
                    <a:pt x="2524072" y="3011939"/>
                  </a:lnTo>
                  <a:lnTo>
                    <a:pt x="2482522" y="3027777"/>
                  </a:lnTo>
                  <a:lnTo>
                    <a:pt x="2438381" y="3037634"/>
                  </a:lnTo>
                  <a:lnTo>
                    <a:pt x="2392133" y="3041027"/>
                  </a:lnTo>
                  <a:close/>
                </a:path>
              </a:pathLst>
            </a:custGeom>
            <a:ln w="12458">
              <a:solidFill>
                <a:srgbClr val="BDB7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294751" y="3091484"/>
              <a:ext cx="2621280" cy="591820"/>
            </a:xfrm>
            <a:custGeom>
              <a:avLst/>
              <a:gdLst/>
              <a:ahLst/>
              <a:cxnLst/>
              <a:rect l="l" t="t" r="r" b="b"/>
              <a:pathLst>
                <a:path w="2621279" h="591820">
                  <a:moveTo>
                    <a:pt x="2311679" y="0"/>
                  </a:moveTo>
                  <a:lnTo>
                    <a:pt x="309206" y="0"/>
                  </a:lnTo>
                  <a:lnTo>
                    <a:pt x="263513" y="3352"/>
                  </a:lnTo>
                  <a:lnTo>
                    <a:pt x="219901" y="13092"/>
                  </a:lnTo>
                  <a:lnTo>
                    <a:pt x="178850" y="28739"/>
                  </a:lnTo>
                  <a:lnTo>
                    <a:pt x="140837" y="49817"/>
                  </a:lnTo>
                  <a:lnTo>
                    <a:pt x="106341" y="75846"/>
                  </a:lnTo>
                  <a:lnTo>
                    <a:pt x="75840" y="106348"/>
                  </a:lnTo>
                  <a:lnTo>
                    <a:pt x="49813" y="140846"/>
                  </a:lnTo>
                  <a:lnTo>
                    <a:pt x="28737" y="178860"/>
                  </a:lnTo>
                  <a:lnTo>
                    <a:pt x="13090" y="219913"/>
                  </a:lnTo>
                  <a:lnTo>
                    <a:pt x="3352" y="263525"/>
                  </a:lnTo>
                  <a:lnTo>
                    <a:pt x="0" y="309219"/>
                  </a:lnTo>
                  <a:lnTo>
                    <a:pt x="0" y="591515"/>
                  </a:lnTo>
                  <a:lnTo>
                    <a:pt x="2620899" y="591515"/>
                  </a:lnTo>
                  <a:lnTo>
                    <a:pt x="2620899" y="309219"/>
                  </a:lnTo>
                  <a:lnTo>
                    <a:pt x="2617546" y="263525"/>
                  </a:lnTo>
                  <a:lnTo>
                    <a:pt x="2607806" y="219913"/>
                  </a:lnTo>
                  <a:lnTo>
                    <a:pt x="2592159" y="178860"/>
                  </a:lnTo>
                  <a:lnTo>
                    <a:pt x="2571081" y="140846"/>
                  </a:lnTo>
                  <a:lnTo>
                    <a:pt x="2545052" y="106348"/>
                  </a:lnTo>
                  <a:lnTo>
                    <a:pt x="2514550" y="75846"/>
                  </a:lnTo>
                  <a:lnTo>
                    <a:pt x="2480052" y="49817"/>
                  </a:lnTo>
                  <a:lnTo>
                    <a:pt x="2442038" y="28739"/>
                  </a:lnTo>
                  <a:lnTo>
                    <a:pt x="2400985" y="13092"/>
                  </a:lnTo>
                  <a:lnTo>
                    <a:pt x="2357373" y="3352"/>
                  </a:lnTo>
                  <a:lnTo>
                    <a:pt x="2311679" y="0"/>
                  </a:lnTo>
                  <a:close/>
                </a:path>
              </a:pathLst>
            </a:custGeom>
            <a:solidFill>
              <a:srgbClr val="6475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465554" y="3881914"/>
            <a:ext cx="2167890" cy="1295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255">
              <a:lnSpc>
                <a:spcPct val="116700"/>
              </a:lnSpc>
              <a:spcBef>
                <a:spcPts val="100"/>
              </a:spcBef>
              <a:buChar char="·"/>
              <a:tabLst>
                <a:tab pos="77470" algn="l"/>
              </a:tabLst>
            </a:pP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No</a:t>
            </a:r>
            <a:r>
              <a:rPr sz="1000" b="0" spc="16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permite</a:t>
            </a:r>
            <a:r>
              <a:rPr sz="1000" b="0" spc="16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realizar</a:t>
            </a:r>
            <a:r>
              <a:rPr sz="1000" b="0" spc="16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Light"/>
                <a:cs typeface="Poppins Light"/>
              </a:rPr>
              <a:t>trazabilidad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ni</a:t>
            </a:r>
            <a:r>
              <a:rPr sz="1000" b="0" spc="6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re</a:t>
            </a:r>
            <a:r>
              <a:rPr sz="1000" b="0" spc="7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Light"/>
                <a:cs typeface="Poppins Light"/>
              </a:rPr>
              <a:t>identificación.</a:t>
            </a:r>
            <a:endParaRPr sz="1000">
              <a:latin typeface="Poppins Light"/>
              <a:cs typeface="Poppins Light"/>
            </a:endParaRPr>
          </a:p>
          <a:p>
            <a:pPr marL="12700" marR="5080">
              <a:lnSpc>
                <a:spcPct val="116700"/>
              </a:lnSpc>
              <a:spcBef>
                <a:spcPts val="800"/>
              </a:spcBef>
              <a:buChar char="·"/>
              <a:tabLst>
                <a:tab pos="77470" algn="l"/>
              </a:tabLst>
            </a:pP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Dificultad</a:t>
            </a:r>
            <a:r>
              <a:rPr sz="1000" b="0" spc="2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para</a:t>
            </a:r>
            <a:r>
              <a:rPr sz="1000" b="0" spc="23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identificar</a:t>
            </a:r>
            <a:r>
              <a:rPr sz="1000" b="0" spc="2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20" dirty="0">
                <a:solidFill>
                  <a:srgbClr val="647586"/>
                </a:solidFill>
                <a:latin typeface="Poppins Light"/>
                <a:cs typeface="Poppins Light"/>
              </a:rPr>
              <a:t>cada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persona</a:t>
            </a:r>
            <a:r>
              <a:rPr sz="1000" b="0" spc="16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ante</a:t>
            </a:r>
            <a:r>
              <a:rPr sz="1000" b="0" spc="16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Light"/>
                <a:cs typeface="Poppins Light"/>
              </a:rPr>
              <a:t>aglomeraciones.</a:t>
            </a:r>
            <a:endParaRPr sz="1000">
              <a:latin typeface="Poppins Light"/>
              <a:cs typeface="Poppins Light"/>
            </a:endParaRPr>
          </a:p>
          <a:p>
            <a:pPr marL="76835" indent="-64769">
              <a:lnSpc>
                <a:spcPct val="100000"/>
              </a:lnSpc>
              <a:spcBef>
                <a:spcPts val="1000"/>
              </a:spcBef>
              <a:buChar char="·"/>
              <a:tabLst>
                <a:tab pos="77470" algn="l"/>
              </a:tabLst>
            </a:pP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Casos</a:t>
            </a:r>
            <a:r>
              <a:rPr sz="10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000" b="0" spc="15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uso</a:t>
            </a:r>
            <a:r>
              <a:rPr sz="10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limitados</a:t>
            </a:r>
            <a:r>
              <a:rPr sz="1000" b="0" spc="15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50" dirty="0">
                <a:solidFill>
                  <a:srgbClr val="647586"/>
                </a:solidFill>
                <a:latin typeface="Poppins Light"/>
                <a:cs typeface="Poppins Light"/>
              </a:rPr>
              <a:t>a</a:t>
            </a:r>
            <a:endParaRPr sz="1000">
              <a:latin typeface="Poppins Light"/>
              <a:cs typeface="Poppins Light"/>
            </a:endParaRPr>
          </a:p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funcionalidad</a:t>
            </a:r>
            <a:r>
              <a:rPr sz="1000" b="0" spc="2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del</a:t>
            </a:r>
            <a:r>
              <a:rPr sz="1000" b="0" spc="254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Light"/>
                <a:cs typeface="Poppins Light"/>
              </a:rPr>
              <a:t>fabricante.</a:t>
            </a:r>
            <a:endParaRPr sz="1000">
              <a:latin typeface="Poppins Light"/>
              <a:cs typeface="Poppins Ligh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-3054" y="769966"/>
            <a:ext cx="1309370" cy="1880235"/>
            <a:chOff x="-3054" y="769966"/>
            <a:chExt cx="1309370" cy="1880235"/>
          </a:xfrm>
        </p:grpSpPr>
        <p:pic>
          <p:nvPicPr>
            <p:cNvPr id="15" name="object 1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799" y="1900567"/>
              <a:ext cx="80111" cy="7890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423" y="1900567"/>
              <a:ext cx="80111" cy="7890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612" y="1900567"/>
              <a:ext cx="80111" cy="7890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248" y="1900567"/>
              <a:ext cx="80098" cy="7890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073" y="1900567"/>
              <a:ext cx="80098" cy="7890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886" y="1900567"/>
              <a:ext cx="80111" cy="7890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698" y="1900567"/>
              <a:ext cx="80111" cy="7890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511" y="1900567"/>
              <a:ext cx="80111" cy="7890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36" y="1900567"/>
              <a:ext cx="80111" cy="7890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0" y="1900567"/>
              <a:ext cx="57785" cy="79375"/>
            </a:xfrm>
            <a:custGeom>
              <a:avLst/>
              <a:gdLst/>
              <a:ahLst/>
              <a:cxnLst/>
              <a:rect l="l" t="t" r="r" b="b"/>
              <a:pathLst>
                <a:path w="57785" h="79375">
                  <a:moveTo>
                    <a:pt x="22068" y="44107"/>
                  </a:moveTo>
                  <a:lnTo>
                    <a:pt x="12353" y="44107"/>
                  </a:lnTo>
                  <a:lnTo>
                    <a:pt x="12353" y="78905"/>
                  </a:lnTo>
                  <a:lnTo>
                    <a:pt x="22068" y="78905"/>
                  </a:lnTo>
                  <a:lnTo>
                    <a:pt x="22068" y="44107"/>
                  </a:lnTo>
                  <a:close/>
                </a:path>
                <a:path w="57785" h="79375">
                  <a:moveTo>
                    <a:pt x="57260" y="34594"/>
                  </a:moveTo>
                  <a:lnTo>
                    <a:pt x="0" y="34594"/>
                  </a:lnTo>
                  <a:lnTo>
                    <a:pt x="0" y="44107"/>
                  </a:lnTo>
                  <a:lnTo>
                    <a:pt x="57260" y="44107"/>
                  </a:lnTo>
                  <a:lnTo>
                    <a:pt x="57260" y="34594"/>
                  </a:lnTo>
                  <a:close/>
                </a:path>
                <a:path w="57785" h="79375">
                  <a:moveTo>
                    <a:pt x="22068" y="0"/>
                  </a:moveTo>
                  <a:lnTo>
                    <a:pt x="12353" y="0"/>
                  </a:lnTo>
                  <a:lnTo>
                    <a:pt x="12353" y="34594"/>
                  </a:lnTo>
                  <a:lnTo>
                    <a:pt x="22068" y="34594"/>
                  </a:lnTo>
                  <a:lnTo>
                    <a:pt x="22068" y="0"/>
                  </a:lnTo>
                  <a:close/>
                </a:path>
              </a:pathLst>
            </a:custGeom>
            <a:solidFill>
              <a:srgbClr val="FF4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799" y="1749557"/>
              <a:ext cx="80111" cy="7890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612" y="1749557"/>
              <a:ext cx="80111" cy="7890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423" y="1749557"/>
              <a:ext cx="80111" cy="7890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248" y="1749557"/>
              <a:ext cx="80098" cy="7890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073" y="1749557"/>
              <a:ext cx="80098" cy="7890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886" y="1749557"/>
              <a:ext cx="80111" cy="7890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698" y="1749557"/>
              <a:ext cx="80111" cy="789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511" y="1749557"/>
              <a:ext cx="80111" cy="7890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36" y="1749557"/>
              <a:ext cx="80111" cy="78905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0" y="1749557"/>
              <a:ext cx="57785" cy="79375"/>
            </a:xfrm>
            <a:custGeom>
              <a:avLst/>
              <a:gdLst/>
              <a:ahLst/>
              <a:cxnLst/>
              <a:rect l="l" t="t" r="r" b="b"/>
              <a:pathLst>
                <a:path w="57785" h="79375">
                  <a:moveTo>
                    <a:pt x="22068" y="44107"/>
                  </a:moveTo>
                  <a:lnTo>
                    <a:pt x="12353" y="44107"/>
                  </a:lnTo>
                  <a:lnTo>
                    <a:pt x="12353" y="78905"/>
                  </a:lnTo>
                  <a:lnTo>
                    <a:pt x="22068" y="78905"/>
                  </a:lnTo>
                  <a:lnTo>
                    <a:pt x="22068" y="44107"/>
                  </a:lnTo>
                  <a:close/>
                </a:path>
                <a:path w="57785" h="79375">
                  <a:moveTo>
                    <a:pt x="57260" y="34594"/>
                  </a:moveTo>
                  <a:lnTo>
                    <a:pt x="0" y="34594"/>
                  </a:lnTo>
                  <a:lnTo>
                    <a:pt x="0" y="44107"/>
                  </a:lnTo>
                  <a:lnTo>
                    <a:pt x="57260" y="44107"/>
                  </a:lnTo>
                  <a:lnTo>
                    <a:pt x="57260" y="34594"/>
                  </a:lnTo>
                  <a:close/>
                </a:path>
                <a:path w="57785" h="79375">
                  <a:moveTo>
                    <a:pt x="22068" y="0"/>
                  </a:moveTo>
                  <a:lnTo>
                    <a:pt x="12353" y="0"/>
                  </a:lnTo>
                  <a:lnTo>
                    <a:pt x="12353" y="34594"/>
                  </a:lnTo>
                  <a:lnTo>
                    <a:pt x="22068" y="34594"/>
                  </a:lnTo>
                  <a:lnTo>
                    <a:pt x="22068" y="0"/>
                  </a:lnTo>
                  <a:close/>
                </a:path>
              </a:pathLst>
            </a:custGeom>
            <a:solidFill>
              <a:srgbClr val="FF4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799" y="1598546"/>
              <a:ext cx="80111" cy="7890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423" y="1598546"/>
              <a:ext cx="80111" cy="7890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612" y="1598546"/>
              <a:ext cx="80111" cy="7890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248" y="1598546"/>
              <a:ext cx="80098" cy="7890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073" y="1598546"/>
              <a:ext cx="80098" cy="7890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886" y="1598546"/>
              <a:ext cx="80111" cy="7890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698" y="1598546"/>
              <a:ext cx="80111" cy="7890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511" y="1598546"/>
              <a:ext cx="80111" cy="7890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36" y="1598546"/>
              <a:ext cx="80111" cy="78905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0" y="1598546"/>
              <a:ext cx="57785" cy="79375"/>
            </a:xfrm>
            <a:custGeom>
              <a:avLst/>
              <a:gdLst/>
              <a:ahLst/>
              <a:cxnLst/>
              <a:rect l="l" t="t" r="r" b="b"/>
              <a:pathLst>
                <a:path w="57785" h="79375">
                  <a:moveTo>
                    <a:pt x="22068" y="44107"/>
                  </a:moveTo>
                  <a:lnTo>
                    <a:pt x="12353" y="44107"/>
                  </a:lnTo>
                  <a:lnTo>
                    <a:pt x="12353" y="78905"/>
                  </a:lnTo>
                  <a:lnTo>
                    <a:pt x="22068" y="78905"/>
                  </a:lnTo>
                  <a:lnTo>
                    <a:pt x="22068" y="44107"/>
                  </a:lnTo>
                  <a:close/>
                </a:path>
                <a:path w="57785" h="79375">
                  <a:moveTo>
                    <a:pt x="57260" y="34594"/>
                  </a:moveTo>
                  <a:lnTo>
                    <a:pt x="0" y="34594"/>
                  </a:lnTo>
                  <a:lnTo>
                    <a:pt x="0" y="44107"/>
                  </a:lnTo>
                  <a:lnTo>
                    <a:pt x="57260" y="44107"/>
                  </a:lnTo>
                  <a:lnTo>
                    <a:pt x="57260" y="34594"/>
                  </a:lnTo>
                  <a:close/>
                </a:path>
                <a:path w="57785" h="79375">
                  <a:moveTo>
                    <a:pt x="22068" y="0"/>
                  </a:moveTo>
                  <a:lnTo>
                    <a:pt x="12353" y="0"/>
                  </a:lnTo>
                  <a:lnTo>
                    <a:pt x="12353" y="34594"/>
                  </a:lnTo>
                  <a:lnTo>
                    <a:pt x="22068" y="34594"/>
                  </a:lnTo>
                  <a:lnTo>
                    <a:pt x="22068" y="0"/>
                  </a:lnTo>
                  <a:close/>
                </a:path>
              </a:pathLst>
            </a:custGeom>
            <a:solidFill>
              <a:srgbClr val="FF4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799" y="1447534"/>
              <a:ext cx="80111" cy="7890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612" y="1447534"/>
              <a:ext cx="80111" cy="78905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423" y="1447534"/>
              <a:ext cx="80111" cy="7890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248" y="1447534"/>
              <a:ext cx="80098" cy="7890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073" y="1447534"/>
              <a:ext cx="80098" cy="7890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886" y="1447534"/>
              <a:ext cx="80111" cy="78905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698" y="1447534"/>
              <a:ext cx="80111" cy="7890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511" y="1447534"/>
              <a:ext cx="80111" cy="78905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36" y="1447534"/>
              <a:ext cx="80111" cy="78905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0" y="1447534"/>
              <a:ext cx="57785" cy="79375"/>
            </a:xfrm>
            <a:custGeom>
              <a:avLst/>
              <a:gdLst/>
              <a:ahLst/>
              <a:cxnLst/>
              <a:rect l="l" t="t" r="r" b="b"/>
              <a:pathLst>
                <a:path w="57785" h="79375">
                  <a:moveTo>
                    <a:pt x="22068" y="44107"/>
                  </a:moveTo>
                  <a:lnTo>
                    <a:pt x="12353" y="44107"/>
                  </a:lnTo>
                  <a:lnTo>
                    <a:pt x="12353" y="78905"/>
                  </a:lnTo>
                  <a:lnTo>
                    <a:pt x="22068" y="78905"/>
                  </a:lnTo>
                  <a:lnTo>
                    <a:pt x="22068" y="44107"/>
                  </a:lnTo>
                  <a:close/>
                </a:path>
                <a:path w="57785" h="79375">
                  <a:moveTo>
                    <a:pt x="57260" y="34594"/>
                  </a:moveTo>
                  <a:lnTo>
                    <a:pt x="0" y="34594"/>
                  </a:lnTo>
                  <a:lnTo>
                    <a:pt x="0" y="44107"/>
                  </a:lnTo>
                  <a:lnTo>
                    <a:pt x="57260" y="44107"/>
                  </a:lnTo>
                  <a:lnTo>
                    <a:pt x="57260" y="34594"/>
                  </a:lnTo>
                  <a:close/>
                </a:path>
                <a:path w="57785" h="79375">
                  <a:moveTo>
                    <a:pt x="22068" y="0"/>
                  </a:moveTo>
                  <a:lnTo>
                    <a:pt x="12353" y="0"/>
                  </a:lnTo>
                  <a:lnTo>
                    <a:pt x="12353" y="34594"/>
                  </a:lnTo>
                  <a:lnTo>
                    <a:pt x="22068" y="34594"/>
                  </a:lnTo>
                  <a:lnTo>
                    <a:pt x="22068" y="0"/>
                  </a:lnTo>
                  <a:close/>
                </a:path>
              </a:pathLst>
            </a:custGeom>
            <a:solidFill>
              <a:srgbClr val="FF4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0" y="773021"/>
              <a:ext cx="1303020" cy="1874520"/>
            </a:xfrm>
            <a:custGeom>
              <a:avLst/>
              <a:gdLst/>
              <a:ahLst/>
              <a:cxnLst/>
              <a:rect l="l" t="t" r="r" b="b"/>
              <a:pathLst>
                <a:path w="1303020" h="1874520">
                  <a:moveTo>
                    <a:pt x="365685" y="1874024"/>
                  </a:moveTo>
                  <a:lnTo>
                    <a:pt x="317466" y="1872805"/>
                  </a:lnTo>
                  <a:lnTo>
                    <a:pt x="269880" y="1869186"/>
                  </a:lnTo>
                  <a:lnTo>
                    <a:pt x="222986" y="1863228"/>
                  </a:lnTo>
                  <a:lnTo>
                    <a:pt x="176843" y="1854987"/>
                  </a:lnTo>
                  <a:lnTo>
                    <a:pt x="131510" y="1844524"/>
                  </a:lnTo>
                  <a:lnTo>
                    <a:pt x="87044" y="1831898"/>
                  </a:lnTo>
                  <a:lnTo>
                    <a:pt x="43507" y="1817166"/>
                  </a:lnTo>
                  <a:lnTo>
                    <a:pt x="955" y="1800388"/>
                  </a:lnTo>
                  <a:lnTo>
                    <a:pt x="0" y="1799956"/>
                  </a:lnTo>
                </a:path>
                <a:path w="1303020" h="1874520">
                  <a:moveTo>
                    <a:pt x="0" y="74065"/>
                  </a:moveTo>
                  <a:lnTo>
                    <a:pt x="43507" y="56856"/>
                  </a:lnTo>
                  <a:lnTo>
                    <a:pt x="87044" y="42125"/>
                  </a:lnTo>
                  <a:lnTo>
                    <a:pt x="131510" y="29499"/>
                  </a:lnTo>
                  <a:lnTo>
                    <a:pt x="176843" y="19036"/>
                  </a:lnTo>
                  <a:lnTo>
                    <a:pt x="222986" y="10796"/>
                  </a:lnTo>
                  <a:lnTo>
                    <a:pt x="269880" y="4837"/>
                  </a:lnTo>
                  <a:lnTo>
                    <a:pt x="317466" y="1219"/>
                  </a:lnTo>
                  <a:lnTo>
                    <a:pt x="365685" y="0"/>
                  </a:lnTo>
                  <a:lnTo>
                    <a:pt x="413903" y="1219"/>
                  </a:lnTo>
                  <a:lnTo>
                    <a:pt x="461489" y="4837"/>
                  </a:lnTo>
                  <a:lnTo>
                    <a:pt x="508383" y="10796"/>
                  </a:lnTo>
                  <a:lnTo>
                    <a:pt x="554526" y="19036"/>
                  </a:lnTo>
                  <a:lnTo>
                    <a:pt x="599860" y="29499"/>
                  </a:lnTo>
                  <a:lnTo>
                    <a:pt x="644325" y="42125"/>
                  </a:lnTo>
                  <a:lnTo>
                    <a:pt x="687862" y="56856"/>
                  </a:lnTo>
                  <a:lnTo>
                    <a:pt x="730414" y="73633"/>
                  </a:lnTo>
                  <a:lnTo>
                    <a:pt x="771920" y="92398"/>
                  </a:lnTo>
                  <a:lnTo>
                    <a:pt x="812323" y="113090"/>
                  </a:lnTo>
                  <a:lnTo>
                    <a:pt x="851562" y="135652"/>
                  </a:lnTo>
                  <a:lnTo>
                    <a:pt x="889580" y="160024"/>
                  </a:lnTo>
                  <a:lnTo>
                    <a:pt x="926317" y="186148"/>
                  </a:lnTo>
                  <a:lnTo>
                    <a:pt x="961715" y="213964"/>
                  </a:lnTo>
                  <a:lnTo>
                    <a:pt x="995714" y="243415"/>
                  </a:lnTo>
                  <a:lnTo>
                    <a:pt x="1028256" y="274440"/>
                  </a:lnTo>
                  <a:lnTo>
                    <a:pt x="1059282" y="306982"/>
                  </a:lnTo>
                  <a:lnTo>
                    <a:pt x="1088733" y="340980"/>
                  </a:lnTo>
                  <a:lnTo>
                    <a:pt x="1116550" y="376378"/>
                  </a:lnTo>
                  <a:lnTo>
                    <a:pt x="1142675" y="413114"/>
                  </a:lnTo>
                  <a:lnTo>
                    <a:pt x="1167048" y="451131"/>
                  </a:lnTo>
                  <a:lnTo>
                    <a:pt x="1189610" y="490370"/>
                  </a:lnTo>
                  <a:lnTo>
                    <a:pt x="1210303" y="530772"/>
                  </a:lnTo>
                  <a:lnTo>
                    <a:pt x="1229067" y="572278"/>
                  </a:lnTo>
                  <a:lnTo>
                    <a:pt x="1245845" y="614829"/>
                  </a:lnTo>
                  <a:lnTo>
                    <a:pt x="1260577" y="658367"/>
                  </a:lnTo>
                  <a:lnTo>
                    <a:pt x="1273203" y="702831"/>
                  </a:lnTo>
                  <a:lnTo>
                    <a:pt x="1283666" y="748165"/>
                  </a:lnTo>
                  <a:lnTo>
                    <a:pt x="1291907" y="794307"/>
                  </a:lnTo>
                  <a:lnTo>
                    <a:pt x="1297866" y="841201"/>
                  </a:lnTo>
                  <a:lnTo>
                    <a:pt x="1301484" y="888787"/>
                  </a:lnTo>
                  <a:lnTo>
                    <a:pt x="1302703" y="937006"/>
                  </a:lnTo>
                  <a:lnTo>
                    <a:pt x="1301484" y="985224"/>
                  </a:lnTo>
                  <a:lnTo>
                    <a:pt x="1297866" y="1032810"/>
                  </a:lnTo>
                  <a:lnTo>
                    <a:pt x="1291907" y="1079704"/>
                  </a:lnTo>
                  <a:lnTo>
                    <a:pt x="1283666" y="1125847"/>
                  </a:lnTo>
                  <a:lnTo>
                    <a:pt x="1273203" y="1171181"/>
                  </a:lnTo>
                  <a:lnTo>
                    <a:pt x="1260577" y="1215646"/>
                  </a:lnTo>
                  <a:lnTo>
                    <a:pt x="1245845" y="1259183"/>
                  </a:lnTo>
                  <a:lnTo>
                    <a:pt x="1229067" y="1301735"/>
                  </a:lnTo>
                  <a:lnTo>
                    <a:pt x="1210303" y="1343241"/>
                  </a:lnTo>
                  <a:lnTo>
                    <a:pt x="1189610" y="1383644"/>
                  </a:lnTo>
                  <a:lnTo>
                    <a:pt x="1167048" y="1422883"/>
                  </a:lnTo>
                  <a:lnTo>
                    <a:pt x="1142675" y="1460901"/>
                  </a:lnTo>
                  <a:lnTo>
                    <a:pt x="1116550" y="1497638"/>
                  </a:lnTo>
                  <a:lnTo>
                    <a:pt x="1088733" y="1533036"/>
                  </a:lnTo>
                  <a:lnTo>
                    <a:pt x="1059282" y="1567035"/>
                  </a:lnTo>
                  <a:lnTo>
                    <a:pt x="1028256" y="1599577"/>
                  </a:lnTo>
                  <a:lnTo>
                    <a:pt x="995714" y="1630603"/>
                  </a:lnTo>
                  <a:lnTo>
                    <a:pt x="961715" y="1660054"/>
                  </a:lnTo>
                  <a:lnTo>
                    <a:pt x="926317" y="1687871"/>
                  </a:lnTo>
                  <a:lnTo>
                    <a:pt x="889580" y="1713996"/>
                  </a:lnTo>
                  <a:lnTo>
                    <a:pt x="851562" y="1738368"/>
                  </a:lnTo>
                  <a:lnTo>
                    <a:pt x="812323" y="1760931"/>
                  </a:lnTo>
                  <a:lnTo>
                    <a:pt x="771920" y="1781624"/>
                  </a:lnTo>
                  <a:lnTo>
                    <a:pt x="730414" y="1800388"/>
                  </a:lnTo>
                  <a:lnTo>
                    <a:pt x="687862" y="1817166"/>
                  </a:lnTo>
                  <a:lnTo>
                    <a:pt x="644325" y="1831898"/>
                  </a:lnTo>
                  <a:lnTo>
                    <a:pt x="599860" y="1844524"/>
                  </a:lnTo>
                  <a:lnTo>
                    <a:pt x="554526" y="1854987"/>
                  </a:lnTo>
                  <a:lnTo>
                    <a:pt x="508383" y="1863228"/>
                  </a:lnTo>
                  <a:lnTo>
                    <a:pt x="461489" y="1869186"/>
                  </a:lnTo>
                  <a:lnTo>
                    <a:pt x="413903" y="1872805"/>
                  </a:lnTo>
                  <a:lnTo>
                    <a:pt x="365685" y="1874024"/>
                  </a:lnTo>
                </a:path>
              </a:pathLst>
            </a:custGeom>
            <a:ln w="6108">
              <a:solidFill>
                <a:srgbClr val="FF4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6" name="object 56"/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69" y="304165"/>
            <a:ext cx="1289276" cy="355941"/>
          </a:xfrm>
          <a:prstGeom prst="rect">
            <a:avLst/>
          </a:prstGeom>
        </p:spPr>
      </p:pic>
      <p:pic>
        <p:nvPicPr>
          <p:cNvPr id="57" name="object 57"/>
          <p:cNvPicPr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7845" y="6408287"/>
            <a:ext cx="420403" cy="220179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3351" y="6408287"/>
            <a:ext cx="420403" cy="220179"/>
          </a:xfrm>
          <a:prstGeom prst="rect">
            <a:avLst/>
          </a:prstGeom>
        </p:spPr>
      </p:pic>
      <p:sp>
        <p:nvSpPr>
          <p:cNvPr id="59" name="object 59"/>
          <p:cNvSpPr txBox="1"/>
          <p:nvPr/>
        </p:nvSpPr>
        <p:spPr>
          <a:xfrm>
            <a:off x="3672984" y="373242"/>
            <a:ext cx="39192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0" dirty="0">
                <a:solidFill>
                  <a:srgbClr val="FF4438"/>
                </a:solidFill>
                <a:latin typeface="Montserrat ExtraLight"/>
                <a:cs typeface="Montserrat ExtraLight"/>
              </a:rPr>
              <a:t>I</a:t>
            </a:r>
            <a:r>
              <a:rPr sz="1400" b="0" spc="375" dirty="0">
                <a:solidFill>
                  <a:srgbClr val="FF4438"/>
                </a:solidFill>
                <a:latin typeface="Montserrat ExtraLight"/>
                <a:cs typeface="Montserrat ExtraLight"/>
              </a:rPr>
              <a:t> </a:t>
            </a:r>
            <a:r>
              <a:rPr sz="1400" b="0" spc="-90" dirty="0">
                <a:solidFill>
                  <a:srgbClr val="566773"/>
                </a:solidFill>
                <a:latin typeface="Montserrat ExtraLight"/>
                <a:cs typeface="Montserrat ExtraLight"/>
              </a:rPr>
              <a:t>TECNOLOGÍAS</a:t>
            </a:r>
            <a:r>
              <a:rPr sz="1400" b="0" spc="30" dirty="0">
                <a:solidFill>
                  <a:srgbClr val="566773"/>
                </a:solidFill>
                <a:latin typeface="Montserrat ExtraLight"/>
                <a:cs typeface="Montserrat ExtraLight"/>
              </a:rPr>
              <a:t> </a:t>
            </a:r>
            <a:r>
              <a:rPr sz="1400" b="0" spc="-95" dirty="0">
                <a:solidFill>
                  <a:srgbClr val="566773"/>
                </a:solidFill>
                <a:latin typeface="Montserrat ExtraLight"/>
                <a:cs typeface="Montserrat ExtraLight"/>
              </a:rPr>
              <a:t>PARA</a:t>
            </a:r>
            <a:r>
              <a:rPr sz="1400" b="0" spc="25" dirty="0">
                <a:solidFill>
                  <a:srgbClr val="566773"/>
                </a:solidFill>
                <a:latin typeface="Montserrat ExtraLight"/>
                <a:cs typeface="Montserrat ExtraLight"/>
              </a:rPr>
              <a:t> </a:t>
            </a:r>
            <a:r>
              <a:rPr sz="1400" b="0" spc="-90" dirty="0">
                <a:solidFill>
                  <a:srgbClr val="566773"/>
                </a:solidFill>
                <a:latin typeface="Montserrat ExtraLight"/>
                <a:cs typeface="Montserrat ExtraLight"/>
              </a:rPr>
              <a:t>EL</a:t>
            </a:r>
            <a:r>
              <a:rPr sz="1400" b="0" spc="30" dirty="0">
                <a:solidFill>
                  <a:srgbClr val="566773"/>
                </a:solidFill>
                <a:latin typeface="Montserrat ExtraLight"/>
                <a:cs typeface="Montserrat ExtraLight"/>
              </a:rPr>
              <a:t> </a:t>
            </a:r>
            <a:r>
              <a:rPr sz="1400" b="0" spc="-95" dirty="0">
                <a:solidFill>
                  <a:srgbClr val="566773"/>
                </a:solidFill>
                <a:latin typeface="Montserrat ExtraLight"/>
                <a:cs typeface="Montserrat ExtraLight"/>
              </a:rPr>
              <a:t>CONTROL</a:t>
            </a:r>
            <a:r>
              <a:rPr sz="1400" b="0" spc="30" dirty="0">
                <a:solidFill>
                  <a:srgbClr val="566773"/>
                </a:solidFill>
                <a:latin typeface="Montserrat ExtraLight"/>
                <a:cs typeface="Montserrat ExtraLight"/>
              </a:rPr>
              <a:t> </a:t>
            </a:r>
            <a:r>
              <a:rPr sz="1400" b="0" spc="-90" dirty="0">
                <a:solidFill>
                  <a:srgbClr val="566773"/>
                </a:solidFill>
                <a:latin typeface="Montserrat ExtraLight"/>
                <a:cs typeface="Montserrat ExtraLight"/>
              </a:rPr>
              <a:t>DE</a:t>
            </a:r>
            <a:r>
              <a:rPr sz="1400" b="0" spc="30" dirty="0">
                <a:solidFill>
                  <a:srgbClr val="566773"/>
                </a:solidFill>
                <a:latin typeface="Montserrat ExtraLight"/>
                <a:cs typeface="Montserrat ExtraLight"/>
              </a:rPr>
              <a:t> </a:t>
            </a:r>
            <a:r>
              <a:rPr sz="1400" b="0" spc="-75" dirty="0">
                <a:solidFill>
                  <a:srgbClr val="566773"/>
                </a:solidFill>
                <a:latin typeface="Montserrat ExtraLight"/>
                <a:cs typeface="Montserrat ExtraLight"/>
              </a:rPr>
              <a:t>AFORO</a:t>
            </a:r>
            <a:endParaRPr sz="1400">
              <a:latin typeface="Montserrat ExtraLight"/>
              <a:cs typeface="Montserrat ExtraLight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1999023" y="1234445"/>
            <a:ext cx="810895" cy="810260"/>
            <a:chOff x="1999023" y="1234445"/>
            <a:chExt cx="810895" cy="810260"/>
          </a:xfrm>
        </p:grpSpPr>
        <p:sp>
          <p:nvSpPr>
            <p:cNvPr id="61" name="object 61"/>
            <p:cNvSpPr/>
            <p:nvPr/>
          </p:nvSpPr>
          <p:spPr>
            <a:xfrm>
              <a:off x="1999023" y="1234445"/>
              <a:ext cx="810895" cy="810260"/>
            </a:xfrm>
            <a:custGeom>
              <a:avLst/>
              <a:gdLst/>
              <a:ahLst/>
              <a:cxnLst/>
              <a:rect l="l" t="t" r="r" b="b"/>
              <a:pathLst>
                <a:path w="810894" h="810260">
                  <a:moveTo>
                    <a:pt x="269938" y="684530"/>
                  </a:moveTo>
                  <a:lnTo>
                    <a:pt x="267576" y="684530"/>
                  </a:lnTo>
                  <a:lnTo>
                    <a:pt x="263194" y="685800"/>
                  </a:lnTo>
                  <a:lnTo>
                    <a:pt x="260667" y="689610"/>
                  </a:lnTo>
                  <a:lnTo>
                    <a:pt x="261454" y="693420"/>
                  </a:lnTo>
                  <a:lnTo>
                    <a:pt x="279973" y="740410"/>
                  </a:lnTo>
                  <a:lnTo>
                    <a:pt x="312469" y="777240"/>
                  </a:lnTo>
                  <a:lnTo>
                    <a:pt x="355411" y="802640"/>
                  </a:lnTo>
                  <a:lnTo>
                    <a:pt x="405269" y="810260"/>
                  </a:lnTo>
                  <a:lnTo>
                    <a:pt x="451607" y="803910"/>
                  </a:lnTo>
                  <a:lnTo>
                    <a:pt x="465824" y="796290"/>
                  </a:lnTo>
                  <a:lnTo>
                    <a:pt x="405282" y="796290"/>
                  </a:lnTo>
                  <a:lnTo>
                    <a:pt x="360316" y="788670"/>
                  </a:lnTo>
                  <a:lnTo>
                    <a:pt x="321590" y="767080"/>
                  </a:lnTo>
                  <a:lnTo>
                    <a:pt x="292287" y="732790"/>
                  </a:lnTo>
                  <a:lnTo>
                    <a:pt x="275589" y="690880"/>
                  </a:lnTo>
                  <a:lnTo>
                    <a:pt x="275208" y="688340"/>
                  </a:lnTo>
                  <a:lnTo>
                    <a:pt x="274104" y="687070"/>
                  </a:lnTo>
                  <a:lnTo>
                    <a:pt x="271310" y="685800"/>
                  </a:lnTo>
                  <a:lnTo>
                    <a:pt x="269938" y="684530"/>
                  </a:lnTo>
                  <a:close/>
                </a:path>
                <a:path w="810894" h="810260">
                  <a:moveTo>
                    <a:pt x="469381" y="532130"/>
                  </a:moveTo>
                  <a:lnTo>
                    <a:pt x="405282" y="532130"/>
                  </a:lnTo>
                  <a:lnTo>
                    <a:pt x="447061" y="538480"/>
                  </a:lnTo>
                  <a:lnTo>
                    <a:pt x="483378" y="557530"/>
                  </a:lnTo>
                  <a:lnTo>
                    <a:pt x="512039" y="585470"/>
                  </a:lnTo>
                  <a:lnTo>
                    <a:pt x="530846" y="622300"/>
                  </a:lnTo>
                  <a:lnTo>
                    <a:pt x="537603" y="664210"/>
                  </a:lnTo>
                  <a:lnTo>
                    <a:pt x="530846" y="706120"/>
                  </a:lnTo>
                  <a:lnTo>
                    <a:pt x="512039" y="741680"/>
                  </a:lnTo>
                  <a:lnTo>
                    <a:pt x="483378" y="770890"/>
                  </a:lnTo>
                  <a:lnTo>
                    <a:pt x="447061" y="789940"/>
                  </a:lnTo>
                  <a:lnTo>
                    <a:pt x="405282" y="796290"/>
                  </a:lnTo>
                  <a:lnTo>
                    <a:pt x="465824" y="796290"/>
                  </a:lnTo>
                  <a:lnTo>
                    <a:pt x="491888" y="782320"/>
                  </a:lnTo>
                  <a:lnTo>
                    <a:pt x="523677" y="750570"/>
                  </a:lnTo>
                  <a:lnTo>
                    <a:pt x="544536" y="709930"/>
                  </a:lnTo>
                  <a:lnTo>
                    <a:pt x="552030" y="664210"/>
                  </a:lnTo>
                  <a:lnTo>
                    <a:pt x="550549" y="643890"/>
                  </a:lnTo>
                  <a:lnTo>
                    <a:pt x="546158" y="623570"/>
                  </a:lnTo>
                  <a:lnTo>
                    <a:pt x="538941" y="603250"/>
                  </a:lnTo>
                  <a:lnTo>
                    <a:pt x="528980" y="585470"/>
                  </a:lnTo>
                  <a:lnTo>
                    <a:pt x="524255" y="577850"/>
                  </a:lnTo>
                  <a:lnTo>
                    <a:pt x="807326" y="577850"/>
                  </a:lnTo>
                  <a:lnTo>
                    <a:pt x="810552" y="574040"/>
                  </a:lnTo>
                  <a:lnTo>
                    <a:pt x="810552" y="563880"/>
                  </a:lnTo>
                  <a:lnTo>
                    <a:pt x="511962" y="563880"/>
                  </a:lnTo>
                  <a:lnTo>
                    <a:pt x="487935" y="542290"/>
                  </a:lnTo>
                  <a:lnTo>
                    <a:pt x="469381" y="532130"/>
                  </a:lnTo>
                  <a:close/>
                </a:path>
                <a:path w="810894" h="810260">
                  <a:moveTo>
                    <a:pt x="11175" y="488950"/>
                  </a:moveTo>
                  <a:lnTo>
                    <a:pt x="3225" y="488950"/>
                  </a:lnTo>
                  <a:lnTo>
                    <a:pt x="0" y="491490"/>
                  </a:lnTo>
                  <a:lnTo>
                    <a:pt x="0" y="574040"/>
                  </a:lnTo>
                  <a:lnTo>
                    <a:pt x="3225" y="577850"/>
                  </a:lnTo>
                  <a:lnTo>
                    <a:pt x="286321" y="577850"/>
                  </a:lnTo>
                  <a:lnTo>
                    <a:pt x="281571" y="585470"/>
                  </a:lnTo>
                  <a:lnTo>
                    <a:pt x="264735" y="622300"/>
                  </a:lnTo>
                  <a:lnTo>
                    <a:pt x="260667" y="638810"/>
                  </a:lnTo>
                  <a:lnTo>
                    <a:pt x="263194" y="642620"/>
                  </a:lnTo>
                  <a:lnTo>
                    <a:pt x="268973" y="643890"/>
                  </a:lnTo>
                  <a:lnTo>
                    <a:pt x="270903" y="643890"/>
                  </a:lnTo>
                  <a:lnTo>
                    <a:pt x="274104" y="641350"/>
                  </a:lnTo>
                  <a:lnTo>
                    <a:pt x="275208" y="640080"/>
                  </a:lnTo>
                  <a:lnTo>
                    <a:pt x="275589" y="637540"/>
                  </a:lnTo>
                  <a:lnTo>
                    <a:pt x="292287" y="595630"/>
                  </a:lnTo>
                  <a:lnTo>
                    <a:pt x="319420" y="563880"/>
                  </a:lnTo>
                  <a:lnTo>
                    <a:pt x="14414" y="563880"/>
                  </a:lnTo>
                  <a:lnTo>
                    <a:pt x="14414" y="491490"/>
                  </a:lnTo>
                  <a:lnTo>
                    <a:pt x="11175" y="488950"/>
                  </a:lnTo>
                  <a:close/>
                </a:path>
                <a:path w="810894" h="810260">
                  <a:moveTo>
                    <a:pt x="256477" y="353060"/>
                  </a:moveTo>
                  <a:lnTo>
                    <a:pt x="214325" y="353060"/>
                  </a:lnTo>
                  <a:lnTo>
                    <a:pt x="229260" y="354330"/>
                  </a:lnTo>
                  <a:lnTo>
                    <a:pt x="242990" y="360680"/>
                  </a:lnTo>
                  <a:lnTo>
                    <a:pt x="254817" y="369570"/>
                  </a:lnTo>
                  <a:lnTo>
                    <a:pt x="264045" y="381000"/>
                  </a:lnTo>
                  <a:lnTo>
                    <a:pt x="266534" y="386080"/>
                  </a:lnTo>
                  <a:lnTo>
                    <a:pt x="262191" y="388620"/>
                  </a:lnTo>
                  <a:lnTo>
                    <a:pt x="235885" y="407670"/>
                  </a:lnTo>
                  <a:lnTo>
                    <a:pt x="216001" y="433070"/>
                  </a:lnTo>
                  <a:lnTo>
                    <a:pt x="203423" y="462280"/>
                  </a:lnTo>
                  <a:lnTo>
                    <a:pt x="199034" y="494030"/>
                  </a:lnTo>
                  <a:lnTo>
                    <a:pt x="199034" y="563880"/>
                  </a:lnTo>
                  <a:lnTo>
                    <a:pt x="213448" y="563880"/>
                  </a:lnTo>
                  <a:lnTo>
                    <a:pt x="213448" y="494030"/>
                  </a:lnTo>
                  <a:lnTo>
                    <a:pt x="219222" y="459740"/>
                  </a:lnTo>
                  <a:lnTo>
                    <a:pt x="235394" y="429260"/>
                  </a:lnTo>
                  <a:lnTo>
                    <a:pt x="260244" y="406400"/>
                  </a:lnTo>
                  <a:lnTo>
                    <a:pt x="292049" y="391160"/>
                  </a:lnTo>
                  <a:lnTo>
                    <a:pt x="308609" y="387350"/>
                  </a:lnTo>
                  <a:lnTo>
                    <a:pt x="323607" y="387350"/>
                  </a:lnTo>
                  <a:lnTo>
                    <a:pt x="322541" y="383540"/>
                  </a:lnTo>
                  <a:lnTo>
                    <a:pt x="337155" y="379730"/>
                  </a:lnTo>
                  <a:lnTo>
                    <a:pt x="279806" y="379730"/>
                  </a:lnTo>
                  <a:lnTo>
                    <a:pt x="277926" y="377190"/>
                  </a:lnTo>
                  <a:lnTo>
                    <a:pt x="266483" y="360680"/>
                  </a:lnTo>
                  <a:lnTo>
                    <a:pt x="256477" y="353060"/>
                  </a:lnTo>
                  <a:close/>
                </a:path>
                <a:path w="810894" h="810260">
                  <a:moveTo>
                    <a:pt x="405269" y="516890"/>
                  </a:moveTo>
                  <a:lnTo>
                    <a:pt x="348291" y="529590"/>
                  </a:lnTo>
                  <a:lnTo>
                    <a:pt x="300037" y="562610"/>
                  </a:lnTo>
                  <a:lnTo>
                    <a:pt x="298627" y="563880"/>
                  </a:lnTo>
                  <a:lnTo>
                    <a:pt x="319420" y="563880"/>
                  </a:lnTo>
                  <a:lnTo>
                    <a:pt x="321590" y="561340"/>
                  </a:lnTo>
                  <a:lnTo>
                    <a:pt x="360316" y="539750"/>
                  </a:lnTo>
                  <a:lnTo>
                    <a:pt x="405282" y="532130"/>
                  </a:lnTo>
                  <a:lnTo>
                    <a:pt x="469381" y="532130"/>
                  </a:lnTo>
                  <a:lnTo>
                    <a:pt x="462424" y="528320"/>
                  </a:lnTo>
                  <a:lnTo>
                    <a:pt x="434653" y="520700"/>
                  </a:lnTo>
                  <a:lnTo>
                    <a:pt x="405269" y="516890"/>
                  </a:lnTo>
                  <a:close/>
                </a:path>
                <a:path w="810894" h="810260">
                  <a:moveTo>
                    <a:pt x="546188" y="387350"/>
                  </a:moveTo>
                  <a:lnTo>
                    <a:pt x="501942" y="387350"/>
                  </a:lnTo>
                  <a:lnTo>
                    <a:pt x="518502" y="391160"/>
                  </a:lnTo>
                  <a:lnTo>
                    <a:pt x="550308" y="406400"/>
                  </a:lnTo>
                  <a:lnTo>
                    <a:pt x="575157" y="429260"/>
                  </a:lnTo>
                  <a:lnTo>
                    <a:pt x="591329" y="459740"/>
                  </a:lnTo>
                  <a:lnTo>
                    <a:pt x="597103" y="494030"/>
                  </a:lnTo>
                  <a:lnTo>
                    <a:pt x="597103" y="563880"/>
                  </a:lnTo>
                  <a:lnTo>
                    <a:pt x="611517" y="563880"/>
                  </a:lnTo>
                  <a:lnTo>
                    <a:pt x="611517" y="494030"/>
                  </a:lnTo>
                  <a:lnTo>
                    <a:pt x="607128" y="462280"/>
                  </a:lnTo>
                  <a:lnTo>
                    <a:pt x="594550" y="433070"/>
                  </a:lnTo>
                  <a:lnTo>
                    <a:pt x="574666" y="407670"/>
                  </a:lnTo>
                  <a:lnTo>
                    <a:pt x="548360" y="388620"/>
                  </a:lnTo>
                  <a:lnTo>
                    <a:pt x="546188" y="387350"/>
                  </a:lnTo>
                  <a:close/>
                </a:path>
                <a:path w="810894" h="810260">
                  <a:moveTo>
                    <a:pt x="807326" y="488950"/>
                  </a:moveTo>
                  <a:lnTo>
                    <a:pt x="799376" y="488950"/>
                  </a:lnTo>
                  <a:lnTo>
                    <a:pt x="796137" y="491490"/>
                  </a:lnTo>
                  <a:lnTo>
                    <a:pt x="796137" y="563880"/>
                  </a:lnTo>
                  <a:lnTo>
                    <a:pt x="810552" y="563880"/>
                  </a:lnTo>
                  <a:lnTo>
                    <a:pt x="810552" y="491490"/>
                  </a:lnTo>
                  <a:lnTo>
                    <a:pt x="807326" y="488950"/>
                  </a:lnTo>
                  <a:close/>
                </a:path>
                <a:path w="810894" h="810260">
                  <a:moveTo>
                    <a:pt x="214325" y="339090"/>
                  </a:moveTo>
                  <a:lnTo>
                    <a:pt x="71932" y="339090"/>
                  </a:lnTo>
                  <a:lnTo>
                    <a:pt x="43960" y="344170"/>
                  </a:lnTo>
                  <a:lnTo>
                    <a:pt x="21093" y="359410"/>
                  </a:lnTo>
                  <a:lnTo>
                    <a:pt x="5662" y="382270"/>
                  </a:lnTo>
                  <a:lnTo>
                    <a:pt x="0" y="410210"/>
                  </a:lnTo>
                  <a:lnTo>
                    <a:pt x="0" y="443230"/>
                  </a:lnTo>
                  <a:lnTo>
                    <a:pt x="3225" y="447040"/>
                  </a:lnTo>
                  <a:lnTo>
                    <a:pt x="11175" y="447040"/>
                  </a:lnTo>
                  <a:lnTo>
                    <a:pt x="14414" y="443230"/>
                  </a:lnTo>
                  <a:lnTo>
                    <a:pt x="14414" y="410210"/>
                  </a:lnTo>
                  <a:lnTo>
                    <a:pt x="18942" y="388620"/>
                  </a:lnTo>
                  <a:lnTo>
                    <a:pt x="31281" y="369570"/>
                  </a:lnTo>
                  <a:lnTo>
                    <a:pt x="49567" y="356870"/>
                  </a:lnTo>
                  <a:lnTo>
                    <a:pt x="71932" y="353060"/>
                  </a:lnTo>
                  <a:lnTo>
                    <a:pt x="256477" y="353060"/>
                  </a:lnTo>
                  <a:lnTo>
                    <a:pt x="251474" y="349250"/>
                  </a:lnTo>
                  <a:lnTo>
                    <a:pt x="233790" y="341630"/>
                  </a:lnTo>
                  <a:lnTo>
                    <a:pt x="214325" y="339090"/>
                  </a:lnTo>
                  <a:close/>
                </a:path>
                <a:path w="810894" h="810260">
                  <a:moveTo>
                    <a:pt x="323607" y="387350"/>
                  </a:moveTo>
                  <a:lnTo>
                    <a:pt x="308609" y="387350"/>
                  </a:lnTo>
                  <a:lnTo>
                    <a:pt x="316979" y="417830"/>
                  </a:lnTo>
                  <a:lnTo>
                    <a:pt x="347167" y="445770"/>
                  </a:lnTo>
                  <a:lnTo>
                    <a:pt x="351167" y="447040"/>
                  </a:lnTo>
                  <a:lnTo>
                    <a:pt x="355180" y="447040"/>
                  </a:lnTo>
                  <a:lnTo>
                    <a:pt x="368593" y="444500"/>
                  </a:lnTo>
                  <a:lnTo>
                    <a:pt x="374795" y="440690"/>
                  </a:lnTo>
                  <a:lnTo>
                    <a:pt x="380453" y="436880"/>
                  </a:lnTo>
                  <a:lnTo>
                    <a:pt x="386657" y="431800"/>
                  </a:lnTo>
                  <a:lnTo>
                    <a:pt x="350164" y="431800"/>
                  </a:lnTo>
                  <a:lnTo>
                    <a:pt x="339305" y="427990"/>
                  </a:lnTo>
                  <a:lnTo>
                    <a:pt x="333197" y="421640"/>
                  </a:lnTo>
                  <a:lnTo>
                    <a:pt x="323607" y="387350"/>
                  </a:lnTo>
                  <a:close/>
                </a:path>
                <a:path w="810894" h="810260">
                  <a:moveTo>
                    <a:pt x="428022" y="416560"/>
                  </a:moveTo>
                  <a:lnTo>
                    <a:pt x="405269" y="416560"/>
                  </a:lnTo>
                  <a:lnTo>
                    <a:pt x="430098" y="436880"/>
                  </a:lnTo>
                  <a:lnTo>
                    <a:pt x="435756" y="440690"/>
                  </a:lnTo>
                  <a:lnTo>
                    <a:pt x="441958" y="444500"/>
                  </a:lnTo>
                  <a:lnTo>
                    <a:pt x="455371" y="447040"/>
                  </a:lnTo>
                  <a:lnTo>
                    <a:pt x="459384" y="447040"/>
                  </a:lnTo>
                  <a:lnTo>
                    <a:pt x="467245" y="444500"/>
                  </a:lnTo>
                  <a:lnTo>
                    <a:pt x="476284" y="440690"/>
                  </a:lnTo>
                  <a:lnTo>
                    <a:pt x="483885" y="434340"/>
                  </a:lnTo>
                  <a:lnTo>
                    <a:pt x="485840" y="431800"/>
                  </a:lnTo>
                  <a:lnTo>
                    <a:pt x="449529" y="431800"/>
                  </a:lnTo>
                  <a:lnTo>
                    <a:pt x="443966" y="430530"/>
                  </a:lnTo>
                  <a:lnTo>
                    <a:pt x="428022" y="416560"/>
                  </a:lnTo>
                  <a:close/>
                </a:path>
                <a:path w="810894" h="810260">
                  <a:moveTo>
                    <a:pt x="779930" y="353060"/>
                  </a:moveTo>
                  <a:lnTo>
                    <a:pt x="738619" y="353060"/>
                  </a:lnTo>
                  <a:lnTo>
                    <a:pt x="760984" y="356870"/>
                  </a:lnTo>
                  <a:lnTo>
                    <a:pt x="779270" y="369570"/>
                  </a:lnTo>
                  <a:lnTo>
                    <a:pt x="791609" y="388620"/>
                  </a:lnTo>
                  <a:lnTo>
                    <a:pt x="796137" y="410210"/>
                  </a:lnTo>
                  <a:lnTo>
                    <a:pt x="796137" y="443230"/>
                  </a:lnTo>
                  <a:lnTo>
                    <a:pt x="799376" y="447040"/>
                  </a:lnTo>
                  <a:lnTo>
                    <a:pt x="807326" y="447040"/>
                  </a:lnTo>
                  <a:lnTo>
                    <a:pt x="810552" y="443230"/>
                  </a:lnTo>
                  <a:lnTo>
                    <a:pt x="810552" y="410210"/>
                  </a:lnTo>
                  <a:lnTo>
                    <a:pt x="804890" y="382270"/>
                  </a:lnTo>
                  <a:lnTo>
                    <a:pt x="789458" y="359410"/>
                  </a:lnTo>
                  <a:lnTo>
                    <a:pt x="779930" y="353060"/>
                  </a:lnTo>
                  <a:close/>
                </a:path>
                <a:path w="810894" h="810260">
                  <a:moveTo>
                    <a:pt x="372329" y="374650"/>
                  </a:moveTo>
                  <a:lnTo>
                    <a:pt x="356641" y="374650"/>
                  </a:lnTo>
                  <a:lnTo>
                    <a:pt x="357962" y="378460"/>
                  </a:lnTo>
                  <a:lnTo>
                    <a:pt x="382054" y="408940"/>
                  </a:lnTo>
                  <a:lnTo>
                    <a:pt x="388327" y="411480"/>
                  </a:lnTo>
                  <a:lnTo>
                    <a:pt x="366585" y="430530"/>
                  </a:lnTo>
                  <a:lnTo>
                    <a:pt x="361022" y="431800"/>
                  </a:lnTo>
                  <a:lnTo>
                    <a:pt x="386657" y="431800"/>
                  </a:lnTo>
                  <a:lnTo>
                    <a:pt x="405269" y="416560"/>
                  </a:lnTo>
                  <a:lnTo>
                    <a:pt x="428022" y="416560"/>
                  </a:lnTo>
                  <a:lnTo>
                    <a:pt x="422224" y="411480"/>
                  </a:lnTo>
                  <a:lnTo>
                    <a:pt x="428497" y="408940"/>
                  </a:lnTo>
                  <a:lnTo>
                    <a:pt x="436653" y="402590"/>
                  </a:lnTo>
                  <a:lnTo>
                    <a:pt x="439404" y="400050"/>
                  </a:lnTo>
                  <a:lnTo>
                    <a:pt x="405269" y="400050"/>
                  </a:lnTo>
                  <a:lnTo>
                    <a:pt x="391716" y="397510"/>
                  </a:lnTo>
                  <a:lnTo>
                    <a:pt x="380633" y="389890"/>
                  </a:lnTo>
                  <a:lnTo>
                    <a:pt x="373153" y="378460"/>
                  </a:lnTo>
                  <a:lnTo>
                    <a:pt x="372329" y="374650"/>
                  </a:lnTo>
                  <a:close/>
                </a:path>
                <a:path w="810894" h="810260">
                  <a:moveTo>
                    <a:pt x="509971" y="374650"/>
                  </a:moveTo>
                  <a:lnTo>
                    <a:pt x="453910" y="374650"/>
                  </a:lnTo>
                  <a:lnTo>
                    <a:pt x="488010" y="383540"/>
                  </a:lnTo>
                  <a:lnTo>
                    <a:pt x="477354" y="421640"/>
                  </a:lnTo>
                  <a:lnTo>
                    <a:pt x="471246" y="427990"/>
                  </a:lnTo>
                  <a:lnTo>
                    <a:pt x="460387" y="431800"/>
                  </a:lnTo>
                  <a:lnTo>
                    <a:pt x="485840" y="431800"/>
                  </a:lnTo>
                  <a:lnTo>
                    <a:pt x="489748" y="426720"/>
                  </a:lnTo>
                  <a:lnTo>
                    <a:pt x="493572" y="417830"/>
                  </a:lnTo>
                  <a:lnTo>
                    <a:pt x="501942" y="387350"/>
                  </a:lnTo>
                  <a:lnTo>
                    <a:pt x="546188" y="387350"/>
                  </a:lnTo>
                  <a:lnTo>
                    <a:pt x="544017" y="386080"/>
                  </a:lnTo>
                  <a:lnTo>
                    <a:pt x="546506" y="381000"/>
                  </a:lnTo>
                  <a:lnTo>
                    <a:pt x="547531" y="379730"/>
                  </a:lnTo>
                  <a:lnTo>
                    <a:pt x="530758" y="379730"/>
                  </a:lnTo>
                  <a:lnTo>
                    <a:pt x="525386" y="378460"/>
                  </a:lnTo>
                  <a:lnTo>
                    <a:pt x="523824" y="378460"/>
                  </a:lnTo>
                  <a:lnTo>
                    <a:pt x="509971" y="374650"/>
                  </a:lnTo>
                  <a:close/>
                </a:path>
                <a:path w="810894" h="810260">
                  <a:moveTo>
                    <a:pt x="454558" y="326390"/>
                  </a:moveTo>
                  <a:lnTo>
                    <a:pt x="440143" y="326390"/>
                  </a:lnTo>
                  <a:lnTo>
                    <a:pt x="440143" y="365760"/>
                  </a:lnTo>
                  <a:lnTo>
                    <a:pt x="437398" y="378460"/>
                  </a:lnTo>
                  <a:lnTo>
                    <a:pt x="429917" y="389890"/>
                  </a:lnTo>
                  <a:lnTo>
                    <a:pt x="418830" y="397510"/>
                  </a:lnTo>
                  <a:lnTo>
                    <a:pt x="405269" y="400050"/>
                  </a:lnTo>
                  <a:lnTo>
                    <a:pt x="439404" y="400050"/>
                  </a:lnTo>
                  <a:lnTo>
                    <a:pt x="443530" y="396240"/>
                  </a:lnTo>
                  <a:lnTo>
                    <a:pt x="448913" y="388620"/>
                  </a:lnTo>
                  <a:lnTo>
                    <a:pt x="452589" y="378460"/>
                  </a:lnTo>
                  <a:lnTo>
                    <a:pt x="453910" y="374650"/>
                  </a:lnTo>
                  <a:lnTo>
                    <a:pt x="509971" y="374650"/>
                  </a:lnTo>
                  <a:lnTo>
                    <a:pt x="454558" y="359410"/>
                  </a:lnTo>
                  <a:lnTo>
                    <a:pt x="454558" y="326390"/>
                  </a:lnTo>
                  <a:close/>
                </a:path>
                <a:path w="810894" h="810260">
                  <a:moveTo>
                    <a:pt x="403656" y="0"/>
                  </a:moveTo>
                  <a:lnTo>
                    <a:pt x="354915" y="10160"/>
                  </a:lnTo>
                  <a:lnTo>
                    <a:pt x="315071" y="36830"/>
                  </a:lnTo>
                  <a:lnTo>
                    <a:pt x="288185" y="77470"/>
                  </a:lnTo>
                  <a:lnTo>
                    <a:pt x="278320" y="125730"/>
                  </a:lnTo>
                  <a:lnTo>
                    <a:pt x="278320" y="162560"/>
                  </a:lnTo>
                  <a:lnTo>
                    <a:pt x="275043" y="163830"/>
                  </a:lnTo>
                  <a:lnTo>
                    <a:pt x="265803" y="168910"/>
                  </a:lnTo>
                  <a:lnTo>
                    <a:pt x="258662" y="176530"/>
                  </a:lnTo>
                  <a:lnTo>
                    <a:pt x="254057" y="185420"/>
                  </a:lnTo>
                  <a:lnTo>
                    <a:pt x="252425" y="195580"/>
                  </a:lnTo>
                  <a:lnTo>
                    <a:pt x="255032" y="208280"/>
                  </a:lnTo>
                  <a:lnTo>
                    <a:pt x="262135" y="218440"/>
                  </a:lnTo>
                  <a:lnTo>
                    <a:pt x="272661" y="226060"/>
                  </a:lnTo>
                  <a:lnTo>
                    <a:pt x="285534" y="228600"/>
                  </a:lnTo>
                  <a:lnTo>
                    <a:pt x="304164" y="228600"/>
                  </a:lnTo>
                  <a:lnTo>
                    <a:pt x="304266" y="232410"/>
                  </a:lnTo>
                  <a:lnTo>
                    <a:pt x="317930" y="281940"/>
                  </a:lnTo>
                  <a:lnTo>
                    <a:pt x="353644" y="317500"/>
                  </a:lnTo>
                  <a:lnTo>
                    <a:pt x="355993" y="318770"/>
                  </a:lnTo>
                  <a:lnTo>
                    <a:pt x="355993" y="359410"/>
                  </a:lnTo>
                  <a:lnTo>
                    <a:pt x="286727" y="378460"/>
                  </a:lnTo>
                  <a:lnTo>
                    <a:pt x="285165" y="378460"/>
                  </a:lnTo>
                  <a:lnTo>
                    <a:pt x="279806" y="379730"/>
                  </a:lnTo>
                  <a:lnTo>
                    <a:pt x="337155" y="379730"/>
                  </a:lnTo>
                  <a:lnTo>
                    <a:pt x="356641" y="374650"/>
                  </a:lnTo>
                  <a:lnTo>
                    <a:pt x="372329" y="374650"/>
                  </a:lnTo>
                  <a:lnTo>
                    <a:pt x="370408" y="365760"/>
                  </a:lnTo>
                  <a:lnTo>
                    <a:pt x="370408" y="326390"/>
                  </a:lnTo>
                  <a:lnTo>
                    <a:pt x="454558" y="326390"/>
                  </a:lnTo>
                  <a:lnTo>
                    <a:pt x="454558" y="318770"/>
                  </a:lnTo>
                  <a:lnTo>
                    <a:pt x="456895" y="317500"/>
                  </a:lnTo>
                  <a:lnTo>
                    <a:pt x="405269" y="317500"/>
                  </a:lnTo>
                  <a:lnTo>
                    <a:pt x="371576" y="311150"/>
                  </a:lnTo>
                  <a:lnTo>
                    <a:pt x="344033" y="292100"/>
                  </a:lnTo>
                  <a:lnTo>
                    <a:pt x="325449" y="264160"/>
                  </a:lnTo>
                  <a:lnTo>
                    <a:pt x="318630" y="231140"/>
                  </a:lnTo>
                  <a:lnTo>
                    <a:pt x="318630" y="213360"/>
                  </a:lnTo>
                  <a:lnTo>
                    <a:pt x="285534" y="213360"/>
                  </a:lnTo>
                  <a:lnTo>
                    <a:pt x="278269" y="212090"/>
                  </a:lnTo>
                  <a:lnTo>
                    <a:pt x="272330" y="208280"/>
                  </a:lnTo>
                  <a:lnTo>
                    <a:pt x="268323" y="201930"/>
                  </a:lnTo>
                  <a:lnTo>
                    <a:pt x="266852" y="195580"/>
                  </a:lnTo>
                  <a:lnTo>
                    <a:pt x="268323" y="187960"/>
                  </a:lnTo>
                  <a:lnTo>
                    <a:pt x="272330" y="181610"/>
                  </a:lnTo>
                  <a:lnTo>
                    <a:pt x="278269" y="177800"/>
                  </a:lnTo>
                  <a:lnTo>
                    <a:pt x="285534" y="176530"/>
                  </a:lnTo>
                  <a:lnTo>
                    <a:pt x="405269" y="176530"/>
                  </a:lnTo>
                  <a:lnTo>
                    <a:pt x="413321" y="175260"/>
                  </a:lnTo>
                  <a:lnTo>
                    <a:pt x="420984" y="172720"/>
                  </a:lnTo>
                  <a:lnTo>
                    <a:pt x="428006" y="168910"/>
                  </a:lnTo>
                  <a:lnTo>
                    <a:pt x="434136" y="163830"/>
                  </a:lnTo>
                  <a:lnTo>
                    <a:pt x="435305" y="162560"/>
                  </a:lnTo>
                  <a:lnTo>
                    <a:pt x="292734" y="162560"/>
                  </a:lnTo>
                  <a:lnTo>
                    <a:pt x="292734" y="125730"/>
                  </a:lnTo>
                  <a:lnTo>
                    <a:pt x="301465" y="82550"/>
                  </a:lnTo>
                  <a:lnTo>
                    <a:pt x="325259" y="46990"/>
                  </a:lnTo>
                  <a:lnTo>
                    <a:pt x="360522" y="22860"/>
                  </a:lnTo>
                  <a:lnTo>
                    <a:pt x="403656" y="15240"/>
                  </a:lnTo>
                  <a:lnTo>
                    <a:pt x="459987" y="15240"/>
                  </a:lnTo>
                  <a:lnTo>
                    <a:pt x="452397" y="10160"/>
                  </a:lnTo>
                  <a:lnTo>
                    <a:pt x="403656" y="0"/>
                  </a:lnTo>
                  <a:close/>
                </a:path>
                <a:path w="810894" h="810260">
                  <a:moveTo>
                    <a:pt x="738619" y="339090"/>
                  </a:moveTo>
                  <a:lnTo>
                    <a:pt x="596226" y="339090"/>
                  </a:lnTo>
                  <a:lnTo>
                    <a:pt x="576761" y="341630"/>
                  </a:lnTo>
                  <a:lnTo>
                    <a:pt x="559077" y="349250"/>
                  </a:lnTo>
                  <a:lnTo>
                    <a:pt x="544068" y="360680"/>
                  </a:lnTo>
                  <a:lnTo>
                    <a:pt x="532625" y="377190"/>
                  </a:lnTo>
                  <a:lnTo>
                    <a:pt x="530758" y="379730"/>
                  </a:lnTo>
                  <a:lnTo>
                    <a:pt x="547531" y="379730"/>
                  </a:lnTo>
                  <a:lnTo>
                    <a:pt x="555734" y="369570"/>
                  </a:lnTo>
                  <a:lnTo>
                    <a:pt x="567561" y="360680"/>
                  </a:lnTo>
                  <a:lnTo>
                    <a:pt x="581291" y="354330"/>
                  </a:lnTo>
                  <a:lnTo>
                    <a:pt x="596226" y="353060"/>
                  </a:lnTo>
                  <a:lnTo>
                    <a:pt x="779930" y="353060"/>
                  </a:lnTo>
                  <a:lnTo>
                    <a:pt x="766591" y="344170"/>
                  </a:lnTo>
                  <a:lnTo>
                    <a:pt x="738619" y="339090"/>
                  </a:lnTo>
                  <a:close/>
                </a:path>
                <a:path w="810894" h="810260">
                  <a:moveTo>
                    <a:pt x="143128" y="176530"/>
                  </a:moveTo>
                  <a:lnTo>
                    <a:pt x="108862" y="184150"/>
                  </a:lnTo>
                  <a:lnTo>
                    <a:pt x="80851" y="201930"/>
                  </a:lnTo>
                  <a:lnTo>
                    <a:pt x="61950" y="231140"/>
                  </a:lnTo>
                  <a:lnTo>
                    <a:pt x="55016" y="265430"/>
                  </a:lnTo>
                  <a:lnTo>
                    <a:pt x="56959" y="283210"/>
                  </a:lnTo>
                  <a:lnTo>
                    <a:pt x="62618" y="300990"/>
                  </a:lnTo>
                  <a:lnTo>
                    <a:pt x="71738" y="316230"/>
                  </a:lnTo>
                  <a:lnTo>
                    <a:pt x="84061" y="330200"/>
                  </a:lnTo>
                  <a:lnTo>
                    <a:pt x="93306" y="339090"/>
                  </a:lnTo>
                  <a:lnTo>
                    <a:pt x="142887" y="339090"/>
                  </a:lnTo>
                  <a:lnTo>
                    <a:pt x="114318" y="332740"/>
                  </a:lnTo>
                  <a:lnTo>
                    <a:pt x="90966" y="316230"/>
                  </a:lnTo>
                  <a:lnTo>
                    <a:pt x="75211" y="293370"/>
                  </a:lnTo>
                  <a:lnTo>
                    <a:pt x="69430" y="265430"/>
                  </a:lnTo>
                  <a:lnTo>
                    <a:pt x="75231" y="236220"/>
                  </a:lnTo>
                  <a:lnTo>
                    <a:pt x="91039" y="213360"/>
                  </a:lnTo>
                  <a:lnTo>
                    <a:pt x="114468" y="196850"/>
                  </a:lnTo>
                  <a:lnTo>
                    <a:pt x="143128" y="190500"/>
                  </a:lnTo>
                  <a:lnTo>
                    <a:pt x="187403" y="190500"/>
                  </a:lnTo>
                  <a:lnTo>
                    <a:pt x="177397" y="184150"/>
                  </a:lnTo>
                  <a:lnTo>
                    <a:pt x="143128" y="176530"/>
                  </a:lnTo>
                  <a:close/>
                </a:path>
                <a:path w="810894" h="810260">
                  <a:moveTo>
                    <a:pt x="187403" y="190500"/>
                  </a:moveTo>
                  <a:lnTo>
                    <a:pt x="143128" y="190500"/>
                  </a:lnTo>
                  <a:lnTo>
                    <a:pt x="171789" y="196850"/>
                  </a:lnTo>
                  <a:lnTo>
                    <a:pt x="195218" y="213360"/>
                  </a:lnTo>
                  <a:lnTo>
                    <a:pt x="211026" y="236220"/>
                  </a:lnTo>
                  <a:lnTo>
                    <a:pt x="216827" y="265430"/>
                  </a:lnTo>
                  <a:lnTo>
                    <a:pt x="211047" y="293370"/>
                  </a:lnTo>
                  <a:lnTo>
                    <a:pt x="195294" y="316230"/>
                  </a:lnTo>
                  <a:lnTo>
                    <a:pt x="171950" y="332740"/>
                  </a:lnTo>
                  <a:lnTo>
                    <a:pt x="143395" y="339090"/>
                  </a:lnTo>
                  <a:lnTo>
                    <a:pt x="192951" y="339090"/>
                  </a:lnTo>
                  <a:lnTo>
                    <a:pt x="223650" y="300990"/>
                  </a:lnTo>
                  <a:lnTo>
                    <a:pt x="231254" y="265430"/>
                  </a:lnTo>
                  <a:lnTo>
                    <a:pt x="224317" y="231140"/>
                  </a:lnTo>
                  <a:lnTo>
                    <a:pt x="205412" y="201930"/>
                  </a:lnTo>
                  <a:lnTo>
                    <a:pt x="187403" y="190500"/>
                  </a:lnTo>
                  <a:close/>
                </a:path>
                <a:path w="810894" h="810260">
                  <a:moveTo>
                    <a:pt x="667423" y="176530"/>
                  </a:moveTo>
                  <a:lnTo>
                    <a:pt x="633154" y="184150"/>
                  </a:lnTo>
                  <a:lnTo>
                    <a:pt x="605139" y="201930"/>
                  </a:lnTo>
                  <a:lnTo>
                    <a:pt x="586234" y="231140"/>
                  </a:lnTo>
                  <a:lnTo>
                    <a:pt x="579297" y="265430"/>
                  </a:lnTo>
                  <a:lnTo>
                    <a:pt x="581241" y="283210"/>
                  </a:lnTo>
                  <a:lnTo>
                    <a:pt x="586901" y="300990"/>
                  </a:lnTo>
                  <a:lnTo>
                    <a:pt x="596024" y="316230"/>
                  </a:lnTo>
                  <a:lnTo>
                    <a:pt x="608355" y="330200"/>
                  </a:lnTo>
                  <a:lnTo>
                    <a:pt x="617600" y="339090"/>
                  </a:lnTo>
                  <a:lnTo>
                    <a:pt x="667156" y="339090"/>
                  </a:lnTo>
                  <a:lnTo>
                    <a:pt x="638602" y="332740"/>
                  </a:lnTo>
                  <a:lnTo>
                    <a:pt x="615257" y="316230"/>
                  </a:lnTo>
                  <a:lnTo>
                    <a:pt x="599505" y="293370"/>
                  </a:lnTo>
                  <a:lnTo>
                    <a:pt x="593724" y="265430"/>
                  </a:lnTo>
                  <a:lnTo>
                    <a:pt x="599525" y="236220"/>
                  </a:lnTo>
                  <a:lnTo>
                    <a:pt x="615334" y="213360"/>
                  </a:lnTo>
                  <a:lnTo>
                    <a:pt x="638762" y="196850"/>
                  </a:lnTo>
                  <a:lnTo>
                    <a:pt x="667423" y="190500"/>
                  </a:lnTo>
                  <a:lnTo>
                    <a:pt x="711693" y="190500"/>
                  </a:lnTo>
                  <a:lnTo>
                    <a:pt x="701689" y="184150"/>
                  </a:lnTo>
                  <a:lnTo>
                    <a:pt x="667423" y="176530"/>
                  </a:lnTo>
                  <a:close/>
                </a:path>
                <a:path w="810894" h="810260">
                  <a:moveTo>
                    <a:pt x="711693" y="190500"/>
                  </a:moveTo>
                  <a:lnTo>
                    <a:pt x="667423" y="190500"/>
                  </a:lnTo>
                  <a:lnTo>
                    <a:pt x="696083" y="196850"/>
                  </a:lnTo>
                  <a:lnTo>
                    <a:pt x="719512" y="213360"/>
                  </a:lnTo>
                  <a:lnTo>
                    <a:pt x="735320" y="236220"/>
                  </a:lnTo>
                  <a:lnTo>
                    <a:pt x="741121" y="265430"/>
                  </a:lnTo>
                  <a:lnTo>
                    <a:pt x="735341" y="293370"/>
                  </a:lnTo>
                  <a:lnTo>
                    <a:pt x="719588" y="316230"/>
                  </a:lnTo>
                  <a:lnTo>
                    <a:pt x="696244" y="332740"/>
                  </a:lnTo>
                  <a:lnTo>
                    <a:pt x="667689" y="339090"/>
                  </a:lnTo>
                  <a:lnTo>
                    <a:pt x="717245" y="339090"/>
                  </a:lnTo>
                  <a:lnTo>
                    <a:pt x="747937" y="300990"/>
                  </a:lnTo>
                  <a:lnTo>
                    <a:pt x="755535" y="265430"/>
                  </a:lnTo>
                  <a:lnTo>
                    <a:pt x="748601" y="231140"/>
                  </a:lnTo>
                  <a:lnTo>
                    <a:pt x="729700" y="201930"/>
                  </a:lnTo>
                  <a:lnTo>
                    <a:pt x="711693" y="190500"/>
                  </a:lnTo>
                  <a:close/>
                </a:path>
                <a:path w="810894" h="810260">
                  <a:moveTo>
                    <a:pt x="440143" y="326390"/>
                  </a:moveTo>
                  <a:lnTo>
                    <a:pt x="370408" y="326390"/>
                  </a:lnTo>
                  <a:lnTo>
                    <a:pt x="376580" y="327660"/>
                  </a:lnTo>
                  <a:lnTo>
                    <a:pt x="390802" y="331470"/>
                  </a:lnTo>
                  <a:lnTo>
                    <a:pt x="419750" y="331470"/>
                  </a:lnTo>
                  <a:lnTo>
                    <a:pt x="433971" y="327660"/>
                  </a:lnTo>
                  <a:lnTo>
                    <a:pt x="440143" y="326390"/>
                  </a:lnTo>
                  <a:close/>
                </a:path>
                <a:path w="810894" h="810260">
                  <a:moveTo>
                    <a:pt x="506336" y="176530"/>
                  </a:moveTo>
                  <a:lnTo>
                    <a:pt x="491921" y="176530"/>
                  </a:lnTo>
                  <a:lnTo>
                    <a:pt x="491921" y="231140"/>
                  </a:lnTo>
                  <a:lnTo>
                    <a:pt x="485101" y="264160"/>
                  </a:lnTo>
                  <a:lnTo>
                    <a:pt x="466512" y="292100"/>
                  </a:lnTo>
                  <a:lnTo>
                    <a:pt x="438965" y="311150"/>
                  </a:lnTo>
                  <a:lnTo>
                    <a:pt x="405269" y="317500"/>
                  </a:lnTo>
                  <a:lnTo>
                    <a:pt x="456895" y="317500"/>
                  </a:lnTo>
                  <a:lnTo>
                    <a:pt x="492625" y="281940"/>
                  </a:lnTo>
                  <a:lnTo>
                    <a:pt x="506285" y="232410"/>
                  </a:lnTo>
                  <a:lnTo>
                    <a:pt x="506387" y="228600"/>
                  </a:lnTo>
                  <a:lnTo>
                    <a:pt x="525017" y="228600"/>
                  </a:lnTo>
                  <a:lnTo>
                    <a:pt x="537895" y="226060"/>
                  </a:lnTo>
                  <a:lnTo>
                    <a:pt x="548420" y="218440"/>
                  </a:lnTo>
                  <a:lnTo>
                    <a:pt x="551971" y="213360"/>
                  </a:lnTo>
                  <a:lnTo>
                    <a:pt x="506336" y="213360"/>
                  </a:lnTo>
                  <a:lnTo>
                    <a:pt x="506336" y="176530"/>
                  </a:lnTo>
                  <a:close/>
                </a:path>
                <a:path w="810894" h="810260">
                  <a:moveTo>
                    <a:pt x="318630" y="176530"/>
                  </a:moveTo>
                  <a:lnTo>
                    <a:pt x="304215" y="176530"/>
                  </a:lnTo>
                  <a:lnTo>
                    <a:pt x="304215" y="213360"/>
                  </a:lnTo>
                  <a:lnTo>
                    <a:pt x="318630" y="213360"/>
                  </a:lnTo>
                  <a:lnTo>
                    <a:pt x="318630" y="176530"/>
                  </a:lnTo>
                  <a:close/>
                </a:path>
                <a:path w="810894" h="810260">
                  <a:moveTo>
                    <a:pt x="460219" y="160020"/>
                  </a:moveTo>
                  <a:lnTo>
                    <a:pt x="437641" y="160020"/>
                  </a:lnTo>
                  <a:lnTo>
                    <a:pt x="441147" y="163830"/>
                  </a:lnTo>
                  <a:lnTo>
                    <a:pt x="447296" y="168910"/>
                  </a:lnTo>
                  <a:lnTo>
                    <a:pt x="454274" y="172720"/>
                  </a:lnTo>
                  <a:lnTo>
                    <a:pt x="461901" y="175260"/>
                  </a:lnTo>
                  <a:lnTo>
                    <a:pt x="470001" y="176530"/>
                  </a:lnTo>
                  <a:lnTo>
                    <a:pt x="530009" y="176530"/>
                  </a:lnTo>
                  <a:lnTo>
                    <a:pt x="534695" y="179070"/>
                  </a:lnTo>
                  <a:lnTo>
                    <a:pt x="538225" y="181610"/>
                  </a:lnTo>
                  <a:lnTo>
                    <a:pt x="541756" y="185420"/>
                  </a:lnTo>
                  <a:lnTo>
                    <a:pt x="543699" y="190500"/>
                  </a:lnTo>
                  <a:lnTo>
                    <a:pt x="543699" y="195580"/>
                  </a:lnTo>
                  <a:lnTo>
                    <a:pt x="542229" y="201930"/>
                  </a:lnTo>
                  <a:lnTo>
                    <a:pt x="538221" y="208280"/>
                  </a:lnTo>
                  <a:lnTo>
                    <a:pt x="532282" y="212090"/>
                  </a:lnTo>
                  <a:lnTo>
                    <a:pt x="525017" y="213360"/>
                  </a:lnTo>
                  <a:lnTo>
                    <a:pt x="551971" y="213360"/>
                  </a:lnTo>
                  <a:lnTo>
                    <a:pt x="555521" y="208280"/>
                  </a:lnTo>
                  <a:lnTo>
                    <a:pt x="558126" y="195580"/>
                  </a:lnTo>
                  <a:lnTo>
                    <a:pt x="556257" y="184150"/>
                  </a:lnTo>
                  <a:lnTo>
                    <a:pt x="551022" y="175260"/>
                  </a:lnTo>
                  <a:lnTo>
                    <a:pt x="542980" y="167640"/>
                  </a:lnTo>
                  <a:lnTo>
                    <a:pt x="532688" y="162560"/>
                  </a:lnTo>
                  <a:lnTo>
                    <a:pt x="470001" y="162560"/>
                  </a:lnTo>
                  <a:lnTo>
                    <a:pt x="460219" y="160020"/>
                  </a:lnTo>
                  <a:close/>
                </a:path>
                <a:path w="810894" h="810260">
                  <a:moveTo>
                    <a:pt x="441617" y="129540"/>
                  </a:moveTo>
                  <a:lnTo>
                    <a:pt x="433666" y="129540"/>
                  </a:lnTo>
                  <a:lnTo>
                    <a:pt x="430428" y="133350"/>
                  </a:lnTo>
                  <a:lnTo>
                    <a:pt x="430428" y="137160"/>
                  </a:lnTo>
                  <a:lnTo>
                    <a:pt x="428449" y="147320"/>
                  </a:lnTo>
                  <a:lnTo>
                    <a:pt x="423054" y="154940"/>
                  </a:lnTo>
                  <a:lnTo>
                    <a:pt x="415056" y="160020"/>
                  </a:lnTo>
                  <a:lnTo>
                    <a:pt x="405269" y="162560"/>
                  </a:lnTo>
                  <a:lnTo>
                    <a:pt x="435305" y="162560"/>
                  </a:lnTo>
                  <a:lnTo>
                    <a:pt x="437641" y="160020"/>
                  </a:lnTo>
                  <a:lnTo>
                    <a:pt x="460219" y="160020"/>
                  </a:lnTo>
                  <a:lnTo>
                    <a:pt x="452221" y="154940"/>
                  </a:lnTo>
                  <a:lnTo>
                    <a:pt x="446823" y="147320"/>
                  </a:lnTo>
                  <a:lnTo>
                    <a:pt x="444842" y="137160"/>
                  </a:lnTo>
                  <a:lnTo>
                    <a:pt x="444842" y="133350"/>
                  </a:lnTo>
                  <a:lnTo>
                    <a:pt x="441617" y="129540"/>
                  </a:lnTo>
                  <a:close/>
                </a:path>
                <a:path w="810894" h="810260">
                  <a:moveTo>
                    <a:pt x="459987" y="15240"/>
                  </a:moveTo>
                  <a:lnTo>
                    <a:pt x="403656" y="15240"/>
                  </a:lnTo>
                  <a:lnTo>
                    <a:pt x="446791" y="22860"/>
                  </a:lnTo>
                  <a:lnTo>
                    <a:pt x="482053" y="46990"/>
                  </a:lnTo>
                  <a:lnTo>
                    <a:pt x="505848" y="82550"/>
                  </a:lnTo>
                  <a:lnTo>
                    <a:pt x="514578" y="125730"/>
                  </a:lnTo>
                  <a:lnTo>
                    <a:pt x="514578" y="162560"/>
                  </a:lnTo>
                  <a:lnTo>
                    <a:pt x="528993" y="162560"/>
                  </a:lnTo>
                  <a:lnTo>
                    <a:pt x="528993" y="125730"/>
                  </a:lnTo>
                  <a:lnTo>
                    <a:pt x="519128" y="77470"/>
                  </a:lnTo>
                  <a:lnTo>
                    <a:pt x="492242" y="36830"/>
                  </a:lnTo>
                  <a:lnTo>
                    <a:pt x="459987" y="152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2" name="object 62"/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3795" y="1831575"/>
              <a:ext cx="160925" cy="132757"/>
            </a:xfrm>
            <a:prstGeom prst="rect">
              <a:avLst/>
            </a:prstGeom>
          </p:spPr>
        </p:pic>
      </p:grpSp>
      <p:pic>
        <p:nvPicPr>
          <p:cNvPr id="63" name="object 63"/>
          <p:cNvPicPr/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8205" y="3264283"/>
            <a:ext cx="306867" cy="251880"/>
          </a:xfrm>
          <a:prstGeom prst="rect">
            <a:avLst/>
          </a:prstGeom>
        </p:spPr>
      </p:pic>
      <p:sp>
        <p:nvSpPr>
          <p:cNvPr id="64" name="object 64"/>
          <p:cNvSpPr txBox="1"/>
          <p:nvPr/>
        </p:nvSpPr>
        <p:spPr>
          <a:xfrm>
            <a:off x="6352766" y="3279632"/>
            <a:ext cx="9131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30" dirty="0">
                <a:solidFill>
                  <a:srgbClr val="FFFFFF"/>
                </a:solidFill>
                <a:latin typeface="Poppins SemiBold"/>
                <a:cs typeface="Poppins SemiBold"/>
              </a:rPr>
              <a:t>VENTAJAS</a:t>
            </a:r>
            <a:endParaRPr sz="1400">
              <a:latin typeface="Poppins SemiBold"/>
              <a:cs typeface="Poppins SemiBold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9051592" y="3279632"/>
            <a:ext cx="15474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Poppins SemiBold"/>
                <a:cs typeface="Poppins SemiBold"/>
              </a:rPr>
              <a:t>INCONVENIENTES</a:t>
            </a:r>
            <a:endParaRPr sz="1400">
              <a:latin typeface="Poppins SemiBold"/>
              <a:cs typeface="Poppins SemiBold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8607859" y="3294886"/>
            <a:ext cx="320675" cy="262890"/>
            <a:chOff x="8607859" y="3294886"/>
            <a:chExt cx="320675" cy="262890"/>
          </a:xfrm>
        </p:grpSpPr>
        <p:pic>
          <p:nvPicPr>
            <p:cNvPr id="67" name="object 67"/>
            <p:cNvPicPr/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07859" y="3294886"/>
              <a:ext cx="111391" cy="194932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8733167" y="3301905"/>
              <a:ext cx="194945" cy="255904"/>
            </a:xfrm>
            <a:custGeom>
              <a:avLst/>
              <a:gdLst/>
              <a:ahLst/>
              <a:cxnLst/>
              <a:rect l="l" t="t" r="r" b="b"/>
              <a:pathLst>
                <a:path w="194945" h="255904">
                  <a:moveTo>
                    <a:pt x="135150" y="0"/>
                  </a:moveTo>
                  <a:lnTo>
                    <a:pt x="69621" y="216"/>
                  </a:lnTo>
                  <a:lnTo>
                    <a:pt x="0" y="17412"/>
                  </a:lnTo>
                  <a:lnTo>
                    <a:pt x="0" y="153238"/>
                  </a:lnTo>
                  <a:lnTo>
                    <a:pt x="9142" y="158649"/>
                  </a:lnTo>
                  <a:lnTo>
                    <a:pt x="17735" y="164854"/>
                  </a:lnTo>
                  <a:lnTo>
                    <a:pt x="42131" y="194706"/>
                  </a:lnTo>
                  <a:lnTo>
                    <a:pt x="60566" y="244297"/>
                  </a:lnTo>
                  <a:lnTo>
                    <a:pt x="69890" y="255544"/>
                  </a:lnTo>
                  <a:lnTo>
                    <a:pt x="84694" y="255839"/>
                  </a:lnTo>
                  <a:lnTo>
                    <a:pt x="98401" y="246709"/>
                  </a:lnTo>
                  <a:lnTo>
                    <a:pt x="104432" y="229680"/>
                  </a:lnTo>
                  <a:lnTo>
                    <a:pt x="103019" y="215140"/>
                  </a:lnTo>
                  <a:lnTo>
                    <a:pt x="99506" y="198011"/>
                  </a:lnTo>
                  <a:lnTo>
                    <a:pt x="94975" y="181051"/>
                  </a:lnTo>
                  <a:lnTo>
                    <a:pt x="90512" y="167018"/>
                  </a:lnTo>
                  <a:lnTo>
                    <a:pt x="142178" y="167226"/>
                  </a:lnTo>
                  <a:lnTo>
                    <a:pt x="182444" y="165346"/>
                  </a:lnTo>
                  <a:lnTo>
                    <a:pt x="194913" y="146122"/>
                  </a:lnTo>
                  <a:lnTo>
                    <a:pt x="193379" y="138263"/>
                  </a:lnTo>
                  <a:lnTo>
                    <a:pt x="188785" y="131356"/>
                  </a:lnTo>
                  <a:lnTo>
                    <a:pt x="184873" y="127457"/>
                  </a:lnTo>
                  <a:lnTo>
                    <a:pt x="179578" y="125260"/>
                  </a:lnTo>
                  <a:lnTo>
                    <a:pt x="174053" y="125248"/>
                  </a:lnTo>
                  <a:lnTo>
                    <a:pt x="182180" y="123607"/>
                  </a:lnTo>
                  <a:lnTo>
                    <a:pt x="188817" y="119133"/>
                  </a:lnTo>
                  <a:lnTo>
                    <a:pt x="193291" y="112496"/>
                  </a:lnTo>
                  <a:lnTo>
                    <a:pt x="194932" y="104369"/>
                  </a:lnTo>
                  <a:lnTo>
                    <a:pt x="193291" y="96240"/>
                  </a:lnTo>
                  <a:lnTo>
                    <a:pt x="188817" y="89599"/>
                  </a:lnTo>
                  <a:lnTo>
                    <a:pt x="182180" y="85120"/>
                  </a:lnTo>
                  <a:lnTo>
                    <a:pt x="174053" y="83477"/>
                  </a:lnTo>
                  <a:lnTo>
                    <a:pt x="182180" y="81837"/>
                  </a:lnTo>
                  <a:lnTo>
                    <a:pt x="188817" y="77362"/>
                  </a:lnTo>
                  <a:lnTo>
                    <a:pt x="193291" y="70726"/>
                  </a:lnTo>
                  <a:lnTo>
                    <a:pt x="194932" y="62599"/>
                  </a:lnTo>
                  <a:lnTo>
                    <a:pt x="193291" y="54469"/>
                  </a:lnTo>
                  <a:lnTo>
                    <a:pt x="188817" y="47828"/>
                  </a:lnTo>
                  <a:lnTo>
                    <a:pt x="182180" y="43350"/>
                  </a:lnTo>
                  <a:lnTo>
                    <a:pt x="174053" y="41707"/>
                  </a:lnTo>
                  <a:lnTo>
                    <a:pt x="182158" y="39958"/>
                  </a:lnTo>
                  <a:lnTo>
                    <a:pt x="188733" y="35394"/>
                  </a:lnTo>
                  <a:lnTo>
                    <a:pt x="193114" y="28693"/>
                  </a:lnTo>
                  <a:lnTo>
                    <a:pt x="194640" y="20536"/>
                  </a:lnTo>
                  <a:lnTo>
                    <a:pt x="194564" y="15240"/>
                  </a:lnTo>
                  <a:lnTo>
                    <a:pt x="192481" y="10173"/>
                  </a:lnTo>
                  <a:lnTo>
                    <a:pt x="188810" y="6350"/>
                  </a:lnTo>
                  <a:lnTo>
                    <a:pt x="182689" y="1866"/>
                  </a:lnTo>
                  <a:lnTo>
                    <a:pt x="168821" y="150"/>
                  </a:lnTo>
                  <a:lnTo>
                    <a:pt x="135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9972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5363518" y="2807442"/>
            <a:ext cx="2717800" cy="3053715"/>
            <a:chOff x="5363518" y="2807442"/>
            <a:chExt cx="2717800" cy="3053715"/>
          </a:xfrm>
        </p:grpSpPr>
        <p:sp>
          <p:nvSpPr>
            <p:cNvPr id="4" name="object 4"/>
            <p:cNvSpPr/>
            <p:nvPr/>
          </p:nvSpPr>
          <p:spPr>
            <a:xfrm>
              <a:off x="5369748" y="2813672"/>
              <a:ext cx="2705100" cy="3041650"/>
            </a:xfrm>
            <a:custGeom>
              <a:avLst/>
              <a:gdLst/>
              <a:ahLst/>
              <a:cxnLst/>
              <a:rect l="l" t="t" r="r" b="b"/>
              <a:pathLst>
                <a:path w="2705100" h="3041650">
                  <a:moveTo>
                    <a:pt x="2392133" y="3041027"/>
                  </a:moveTo>
                  <a:lnTo>
                    <a:pt x="312966" y="3041027"/>
                  </a:lnTo>
                  <a:lnTo>
                    <a:pt x="266718" y="3037634"/>
                  </a:lnTo>
                  <a:lnTo>
                    <a:pt x="222577" y="3027777"/>
                  </a:lnTo>
                  <a:lnTo>
                    <a:pt x="181027" y="3011939"/>
                  </a:lnTo>
                  <a:lnTo>
                    <a:pt x="142552" y="2990607"/>
                  </a:lnTo>
                  <a:lnTo>
                    <a:pt x="107637" y="2964262"/>
                  </a:lnTo>
                  <a:lnTo>
                    <a:pt x="76765" y="2933390"/>
                  </a:lnTo>
                  <a:lnTo>
                    <a:pt x="50420" y="2898475"/>
                  </a:lnTo>
                  <a:lnTo>
                    <a:pt x="29087" y="2860000"/>
                  </a:lnTo>
                  <a:lnTo>
                    <a:pt x="13250" y="2818450"/>
                  </a:lnTo>
                  <a:lnTo>
                    <a:pt x="3393" y="2774309"/>
                  </a:lnTo>
                  <a:lnTo>
                    <a:pt x="0" y="2728061"/>
                  </a:lnTo>
                  <a:lnTo>
                    <a:pt x="0" y="312966"/>
                  </a:lnTo>
                  <a:lnTo>
                    <a:pt x="3393" y="266718"/>
                  </a:lnTo>
                  <a:lnTo>
                    <a:pt x="13250" y="222577"/>
                  </a:lnTo>
                  <a:lnTo>
                    <a:pt x="29087" y="181027"/>
                  </a:lnTo>
                  <a:lnTo>
                    <a:pt x="50420" y="142552"/>
                  </a:lnTo>
                  <a:lnTo>
                    <a:pt x="76765" y="107637"/>
                  </a:lnTo>
                  <a:lnTo>
                    <a:pt x="107637" y="76765"/>
                  </a:lnTo>
                  <a:lnTo>
                    <a:pt x="142552" y="50420"/>
                  </a:lnTo>
                  <a:lnTo>
                    <a:pt x="181027" y="29087"/>
                  </a:lnTo>
                  <a:lnTo>
                    <a:pt x="222577" y="13250"/>
                  </a:lnTo>
                  <a:lnTo>
                    <a:pt x="266718" y="3393"/>
                  </a:lnTo>
                  <a:lnTo>
                    <a:pt x="312966" y="0"/>
                  </a:lnTo>
                  <a:lnTo>
                    <a:pt x="2392133" y="0"/>
                  </a:lnTo>
                  <a:lnTo>
                    <a:pt x="2438381" y="3393"/>
                  </a:lnTo>
                  <a:lnTo>
                    <a:pt x="2482522" y="13250"/>
                  </a:lnTo>
                  <a:lnTo>
                    <a:pt x="2524072" y="29087"/>
                  </a:lnTo>
                  <a:lnTo>
                    <a:pt x="2562547" y="50420"/>
                  </a:lnTo>
                  <a:lnTo>
                    <a:pt x="2597462" y="76765"/>
                  </a:lnTo>
                  <a:lnTo>
                    <a:pt x="2628334" y="107637"/>
                  </a:lnTo>
                  <a:lnTo>
                    <a:pt x="2654679" y="142552"/>
                  </a:lnTo>
                  <a:lnTo>
                    <a:pt x="2676012" y="181027"/>
                  </a:lnTo>
                  <a:lnTo>
                    <a:pt x="2691849" y="222577"/>
                  </a:lnTo>
                  <a:lnTo>
                    <a:pt x="2701706" y="266718"/>
                  </a:lnTo>
                  <a:lnTo>
                    <a:pt x="2705099" y="312966"/>
                  </a:lnTo>
                  <a:lnTo>
                    <a:pt x="2705099" y="2728061"/>
                  </a:lnTo>
                  <a:lnTo>
                    <a:pt x="2701706" y="2774309"/>
                  </a:lnTo>
                  <a:lnTo>
                    <a:pt x="2691849" y="2818450"/>
                  </a:lnTo>
                  <a:lnTo>
                    <a:pt x="2676012" y="2860000"/>
                  </a:lnTo>
                  <a:lnTo>
                    <a:pt x="2654679" y="2898475"/>
                  </a:lnTo>
                  <a:lnTo>
                    <a:pt x="2628334" y="2933390"/>
                  </a:lnTo>
                  <a:lnTo>
                    <a:pt x="2597462" y="2964262"/>
                  </a:lnTo>
                  <a:lnTo>
                    <a:pt x="2562547" y="2990607"/>
                  </a:lnTo>
                  <a:lnTo>
                    <a:pt x="2524072" y="3011939"/>
                  </a:lnTo>
                  <a:lnTo>
                    <a:pt x="2482522" y="3027777"/>
                  </a:lnTo>
                  <a:lnTo>
                    <a:pt x="2438381" y="3037634"/>
                  </a:lnTo>
                  <a:lnTo>
                    <a:pt x="2392133" y="3041027"/>
                  </a:lnTo>
                  <a:close/>
                </a:path>
              </a:pathLst>
            </a:custGeom>
            <a:ln w="12458">
              <a:solidFill>
                <a:srgbClr val="BDB7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411851" y="2862884"/>
              <a:ext cx="2621280" cy="591820"/>
            </a:xfrm>
            <a:custGeom>
              <a:avLst/>
              <a:gdLst/>
              <a:ahLst/>
              <a:cxnLst/>
              <a:rect l="l" t="t" r="r" b="b"/>
              <a:pathLst>
                <a:path w="2621279" h="591820">
                  <a:moveTo>
                    <a:pt x="2311679" y="0"/>
                  </a:moveTo>
                  <a:lnTo>
                    <a:pt x="309206" y="0"/>
                  </a:lnTo>
                  <a:lnTo>
                    <a:pt x="263513" y="3352"/>
                  </a:lnTo>
                  <a:lnTo>
                    <a:pt x="219901" y="13092"/>
                  </a:lnTo>
                  <a:lnTo>
                    <a:pt x="178850" y="28739"/>
                  </a:lnTo>
                  <a:lnTo>
                    <a:pt x="140837" y="49817"/>
                  </a:lnTo>
                  <a:lnTo>
                    <a:pt x="106341" y="75846"/>
                  </a:lnTo>
                  <a:lnTo>
                    <a:pt x="75840" y="106348"/>
                  </a:lnTo>
                  <a:lnTo>
                    <a:pt x="49813" y="140846"/>
                  </a:lnTo>
                  <a:lnTo>
                    <a:pt x="28737" y="178860"/>
                  </a:lnTo>
                  <a:lnTo>
                    <a:pt x="13090" y="219913"/>
                  </a:lnTo>
                  <a:lnTo>
                    <a:pt x="3352" y="263525"/>
                  </a:lnTo>
                  <a:lnTo>
                    <a:pt x="0" y="309219"/>
                  </a:lnTo>
                  <a:lnTo>
                    <a:pt x="0" y="591515"/>
                  </a:lnTo>
                  <a:lnTo>
                    <a:pt x="2620899" y="591515"/>
                  </a:lnTo>
                  <a:lnTo>
                    <a:pt x="2620899" y="309219"/>
                  </a:lnTo>
                  <a:lnTo>
                    <a:pt x="2617546" y="263525"/>
                  </a:lnTo>
                  <a:lnTo>
                    <a:pt x="2607806" y="219913"/>
                  </a:lnTo>
                  <a:lnTo>
                    <a:pt x="2592159" y="178860"/>
                  </a:lnTo>
                  <a:lnTo>
                    <a:pt x="2571081" y="140846"/>
                  </a:lnTo>
                  <a:lnTo>
                    <a:pt x="2545052" y="106348"/>
                  </a:lnTo>
                  <a:lnTo>
                    <a:pt x="2514550" y="75846"/>
                  </a:lnTo>
                  <a:lnTo>
                    <a:pt x="2480052" y="49817"/>
                  </a:lnTo>
                  <a:lnTo>
                    <a:pt x="2442038" y="28739"/>
                  </a:lnTo>
                  <a:lnTo>
                    <a:pt x="2400985" y="13092"/>
                  </a:lnTo>
                  <a:lnTo>
                    <a:pt x="2357373" y="3352"/>
                  </a:lnTo>
                  <a:lnTo>
                    <a:pt x="2311679" y="0"/>
                  </a:lnTo>
                  <a:close/>
                </a:path>
              </a:pathLst>
            </a:custGeom>
            <a:solidFill>
              <a:srgbClr val="6475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689100" y="965200"/>
            <a:ext cx="3302000" cy="4851400"/>
          </a:xfrm>
          <a:custGeom>
            <a:avLst/>
            <a:gdLst/>
            <a:ahLst/>
            <a:cxnLst/>
            <a:rect l="l" t="t" r="r" b="b"/>
            <a:pathLst>
              <a:path w="3302000" h="4851400">
                <a:moveTo>
                  <a:pt x="3302000" y="0"/>
                </a:moveTo>
                <a:lnTo>
                  <a:pt x="0" y="0"/>
                </a:lnTo>
                <a:lnTo>
                  <a:pt x="0" y="4851400"/>
                </a:lnTo>
                <a:lnTo>
                  <a:pt x="3302000" y="4851400"/>
                </a:lnTo>
                <a:lnTo>
                  <a:pt x="3302000" y="0"/>
                </a:lnTo>
                <a:close/>
              </a:path>
            </a:pathLst>
          </a:custGeom>
          <a:solidFill>
            <a:srgbClr val="FF44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689100" y="965200"/>
            <a:ext cx="3302000" cy="4851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4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900">
              <a:latin typeface="Times New Roman"/>
              <a:cs typeface="Times New Roman"/>
            </a:endParaRPr>
          </a:p>
          <a:p>
            <a:pPr marL="302895" marR="440055" algn="just">
              <a:lnSpc>
                <a:spcPct val="100000"/>
              </a:lnSpc>
            </a:pPr>
            <a:r>
              <a:rPr sz="3200" b="1" spc="-55" dirty="0">
                <a:solidFill>
                  <a:srgbClr val="FFFFFF"/>
                </a:solidFill>
                <a:latin typeface="Poppins ExtraBold"/>
                <a:cs typeface="Poppins ExtraBold"/>
              </a:rPr>
              <a:t>Información </a:t>
            </a:r>
            <a:r>
              <a:rPr sz="3200" b="1" spc="-10" dirty="0">
                <a:solidFill>
                  <a:srgbClr val="FFFFFF"/>
                </a:solidFill>
                <a:latin typeface="Poppins ExtraBold"/>
                <a:cs typeface="Poppins ExtraBold"/>
              </a:rPr>
              <a:t>Operadores Móviles</a:t>
            </a:r>
            <a:endParaRPr sz="3200">
              <a:latin typeface="Poppins ExtraBold"/>
              <a:cs typeface="Poppins ExtraBold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346700" y="1258608"/>
            <a:ext cx="577215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4D4D4D"/>
                </a:solidFill>
                <a:latin typeface="Poppins SemiBold"/>
                <a:cs typeface="Poppins SemiBold"/>
              </a:rPr>
              <a:t>Funcionamiento:</a:t>
            </a:r>
            <a:r>
              <a:rPr sz="1600" b="1" spc="450" dirty="0">
                <a:solidFill>
                  <a:srgbClr val="4D4D4D"/>
                </a:solidFill>
                <a:latin typeface="Poppins SemiBold"/>
                <a:cs typeface="Poppins SemiBold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Contratar</a:t>
            </a:r>
            <a:r>
              <a:rPr sz="1600" b="0" spc="40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servicio</a:t>
            </a:r>
            <a:r>
              <a:rPr sz="1600" b="0" spc="40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de</a:t>
            </a:r>
            <a:r>
              <a:rPr sz="1600" b="0" spc="40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adquisición</a:t>
            </a:r>
            <a:r>
              <a:rPr sz="1600" b="0" spc="40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spc="-25" dirty="0">
                <a:solidFill>
                  <a:srgbClr val="4D4D4D"/>
                </a:solidFill>
                <a:latin typeface="Poppins Light"/>
                <a:cs typeface="Poppins Light"/>
              </a:rPr>
              <a:t>de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datos</a:t>
            </a:r>
            <a:r>
              <a:rPr sz="1600" b="0" spc="16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con</a:t>
            </a:r>
            <a:r>
              <a:rPr sz="1600" b="0" spc="17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operador</a:t>
            </a:r>
            <a:r>
              <a:rPr sz="1600" b="0" spc="17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de</a:t>
            </a:r>
            <a:r>
              <a:rPr sz="1600" b="0" spc="17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telefonía</a:t>
            </a:r>
            <a:r>
              <a:rPr sz="1600" b="0" spc="17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móvil</a:t>
            </a:r>
            <a:r>
              <a:rPr sz="1600" b="0" spc="17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para</a:t>
            </a:r>
            <a:r>
              <a:rPr sz="1600" b="0" spc="17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conocer</a:t>
            </a:r>
            <a:r>
              <a:rPr sz="1600" b="0" spc="17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spc="-25" dirty="0">
                <a:solidFill>
                  <a:srgbClr val="4D4D4D"/>
                </a:solidFill>
                <a:latin typeface="Poppins Light"/>
                <a:cs typeface="Poppins Light"/>
              </a:rPr>
              <a:t>la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movilidad</a:t>
            </a:r>
            <a:r>
              <a:rPr sz="1600" b="0" spc="18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de</a:t>
            </a:r>
            <a:r>
              <a:rPr sz="1600" b="0" spc="18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los</a:t>
            </a:r>
            <a:r>
              <a:rPr sz="1600" b="0" spc="19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ciudadanos</a:t>
            </a:r>
            <a:r>
              <a:rPr sz="1600" b="0" spc="19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en</a:t>
            </a:r>
            <a:r>
              <a:rPr sz="1600" b="0" spc="19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un</a:t>
            </a:r>
            <a:r>
              <a:rPr sz="1600" b="0" spc="19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spc="-10" dirty="0">
                <a:solidFill>
                  <a:srgbClr val="4D4D4D"/>
                </a:solidFill>
                <a:latin typeface="Poppins Light"/>
                <a:cs typeface="Poppins Light"/>
              </a:rPr>
              <a:t>territorio.</a:t>
            </a:r>
            <a:endParaRPr sz="1600">
              <a:latin typeface="Poppins Light"/>
              <a:cs typeface="Poppins Ligh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582654" y="3678714"/>
            <a:ext cx="1729739" cy="1574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835" indent="-64769">
              <a:lnSpc>
                <a:spcPct val="100000"/>
              </a:lnSpc>
              <a:spcBef>
                <a:spcPts val="100"/>
              </a:spcBef>
              <a:buChar char="·"/>
              <a:tabLst>
                <a:tab pos="77470" algn="l"/>
              </a:tabLst>
            </a:pP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Despliegue</a:t>
            </a:r>
            <a:r>
              <a:rPr sz="1000" b="0" spc="32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Light"/>
                <a:cs typeface="Poppins Light"/>
              </a:rPr>
              <a:t>instantáneo</a:t>
            </a:r>
            <a:endParaRPr sz="1000">
              <a:latin typeface="Poppins Light"/>
              <a:cs typeface="Poppins Light"/>
            </a:endParaRPr>
          </a:p>
          <a:p>
            <a:pPr marL="76835" indent="-64769">
              <a:lnSpc>
                <a:spcPct val="100000"/>
              </a:lnSpc>
              <a:spcBef>
                <a:spcPts val="1000"/>
              </a:spcBef>
              <a:buChar char="·"/>
              <a:tabLst>
                <a:tab pos="77470" algn="l"/>
              </a:tabLst>
            </a:pP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Posibilidad</a:t>
            </a:r>
            <a:r>
              <a:rPr sz="1000" b="0" spc="204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000" b="0" spc="21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Light"/>
                <a:cs typeface="Poppins Light"/>
              </a:rPr>
              <a:t>histórico.</a:t>
            </a:r>
            <a:endParaRPr sz="1000">
              <a:latin typeface="Poppins Light"/>
              <a:cs typeface="Poppins Light"/>
            </a:endParaRPr>
          </a:p>
          <a:p>
            <a:pPr marL="76835" indent="-64769">
              <a:lnSpc>
                <a:spcPct val="100000"/>
              </a:lnSpc>
              <a:spcBef>
                <a:spcPts val="1000"/>
              </a:spcBef>
              <a:buChar char="·"/>
              <a:tabLst>
                <a:tab pos="77470" algn="l"/>
              </a:tabLst>
            </a:pP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Datos</a:t>
            </a:r>
            <a:r>
              <a:rPr sz="1000" b="0" spc="10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000" b="0" spc="10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toda</a:t>
            </a:r>
            <a:r>
              <a:rPr sz="1000" b="0" spc="10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la</a:t>
            </a:r>
            <a:r>
              <a:rPr sz="1000" b="0" spc="10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Light"/>
                <a:cs typeface="Poppins Light"/>
              </a:rPr>
              <a:t>ciudad</a:t>
            </a:r>
            <a:endParaRPr sz="1000">
              <a:latin typeface="Poppins Light"/>
              <a:cs typeface="Poppins Light"/>
            </a:endParaRPr>
          </a:p>
          <a:p>
            <a:pPr marL="76835" indent="-64769">
              <a:lnSpc>
                <a:spcPct val="100000"/>
              </a:lnSpc>
              <a:spcBef>
                <a:spcPts val="1000"/>
              </a:spcBef>
              <a:buChar char="·"/>
              <a:tabLst>
                <a:tab pos="77470" algn="l"/>
              </a:tabLst>
            </a:pP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No</a:t>
            </a:r>
            <a:r>
              <a:rPr sz="1000" b="0" spc="7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Light"/>
                <a:cs typeface="Poppins Light"/>
              </a:rPr>
              <a:t>intrusivo</a:t>
            </a:r>
            <a:endParaRPr sz="1000">
              <a:latin typeface="Poppins Light"/>
              <a:cs typeface="Poppins Light"/>
            </a:endParaRPr>
          </a:p>
          <a:p>
            <a:pPr marL="76835" indent="-64769">
              <a:lnSpc>
                <a:spcPct val="100000"/>
              </a:lnSpc>
              <a:spcBef>
                <a:spcPts val="1000"/>
              </a:spcBef>
              <a:buChar char="·"/>
              <a:tabLst>
                <a:tab pos="77470" algn="l"/>
              </a:tabLst>
            </a:pP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No</a:t>
            </a:r>
            <a:r>
              <a:rPr sz="1000" b="0" spc="24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participación</a:t>
            </a:r>
            <a:r>
              <a:rPr sz="1000" b="0" spc="254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Light"/>
                <a:cs typeface="Poppins Light"/>
              </a:rPr>
              <a:t>usuario</a:t>
            </a:r>
            <a:endParaRPr sz="1000">
              <a:latin typeface="Poppins Light"/>
              <a:cs typeface="Poppins Light"/>
            </a:endParaRPr>
          </a:p>
          <a:p>
            <a:pPr marL="76835" indent="-64769">
              <a:lnSpc>
                <a:spcPct val="100000"/>
              </a:lnSpc>
              <a:spcBef>
                <a:spcPts val="1000"/>
              </a:spcBef>
              <a:buChar char="·"/>
              <a:tabLst>
                <a:tab pos="77470" algn="l"/>
              </a:tabLst>
            </a:pP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No</a:t>
            </a:r>
            <a:r>
              <a:rPr sz="1000" b="0" spc="8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20" dirty="0">
                <a:solidFill>
                  <a:srgbClr val="647586"/>
                </a:solidFill>
                <a:latin typeface="Poppins Light"/>
                <a:cs typeface="Poppins Light"/>
              </a:rPr>
              <a:t>RGPD</a:t>
            </a:r>
            <a:endParaRPr sz="1000">
              <a:latin typeface="Poppins Light"/>
              <a:cs typeface="Poppins Ligh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246298" y="2807322"/>
            <a:ext cx="2717800" cy="3054350"/>
            <a:chOff x="8246298" y="2807322"/>
            <a:chExt cx="2717800" cy="3054350"/>
          </a:xfrm>
        </p:grpSpPr>
        <p:sp>
          <p:nvSpPr>
            <p:cNvPr id="11" name="object 11"/>
            <p:cNvSpPr/>
            <p:nvPr/>
          </p:nvSpPr>
          <p:spPr>
            <a:xfrm>
              <a:off x="8252648" y="2813672"/>
              <a:ext cx="2705100" cy="3041650"/>
            </a:xfrm>
            <a:custGeom>
              <a:avLst/>
              <a:gdLst/>
              <a:ahLst/>
              <a:cxnLst/>
              <a:rect l="l" t="t" r="r" b="b"/>
              <a:pathLst>
                <a:path w="2705100" h="3041650">
                  <a:moveTo>
                    <a:pt x="2392133" y="3041027"/>
                  </a:moveTo>
                  <a:lnTo>
                    <a:pt x="312966" y="3041027"/>
                  </a:lnTo>
                  <a:lnTo>
                    <a:pt x="266718" y="3037634"/>
                  </a:lnTo>
                  <a:lnTo>
                    <a:pt x="222577" y="3027777"/>
                  </a:lnTo>
                  <a:lnTo>
                    <a:pt x="181027" y="3011939"/>
                  </a:lnTo>
                  <a:lnTo>
                    <a:pt x="142552" y="2990607"/>
                  </a:lnTo>
                  <a:lnTo>
                    <a:pt x="107637" y="2964262"/>
                  </a:lnTo>
                  <a:lnTo>
                    <a:pt x="76765" y="2933390"/>
                  </a:lnTo>
                  <a:lnTo>
                    <a:pt x="50420" y="2898475"/>
                  </a:lnTo>
                  <a:lnTo>
                    <a:pt x="29087" y="2860000"/>
                  </a:lnTo>
                  <a:lnTo>
                    <a:pt x="13250" y="2818450"/>
                  </a:lnTo>
                  <a:lnTo>
                    <a:pt x="3393" y="2774309"/>
                  </a:lnTo>
                  <a:lnTo>
                    <a:pt x="0" y="2728061"/>
                  </a:lnTo>
                  <a:lnTo>
                    <a:pt x="0" y="312966"/>
                  </a:lnTo>
                  <a:lnTo>
                    <a:pt x="3393" y="266718"/>
                  </a:lnTo>
                  <a:lnTo>
                    <a:pt x="13250" y="222577"/>
                  </a:lnTo>
                  <a:lnTo>
                    <a:pt x="29087" y="181027"/>
                  </a:lnTo>
                  <a:lnTo>
                    <a:pt x="50420" y="142552"/>
                  </a:lnTo>
                  <a:lnTo>
                    <a:pt x="76765" y="107637"/>
                  </a:lnTo>
                  <a:lnTo>
                    <a:pt x="107637" y="76765"/>
                  </a:lnTo>
                  <a:lnTo>
                    <a:pt x="142552" y="50420"/>
                  </a:lnTo>
                  <a:lnTo>
                    <a:pt x="181027" y="29087"/>
                  </a:lnTo>
                  <a:lnTo>
                    <a:pt x="222577" y="13250"/>
                  </a:lnTo>
                  <a:lnTo>
                    <a:pt x="266718" y="3393"/>
                  </a:lnTo>
                  <a:lnTo>
                    <a:pt x="312966" y="0"/>
                  </a:lnTo>
                  <a:lnTo>
                    <a:pt x="2392133" y="0"/>
                  </a:lnTo>
                  <a:lnTo>
                    <a:pt x="2438381" y="3393"/>
                  </a:lnTo>
                  <a:lnTo>
                    <a:pt x="2482522" y="13250"/>
                  </a:lnTo>
                  <a:lnTo>
                    <a:pt x="2524072" y="29087"/>
                  </a:lnTo>
                  <a:lnTo>
                    <a:pt x="2562547" y="50420"/>
                  </a:lnTo>
                  <a:lnTo>
                    <a:pt x="2597462" y="76765"/>
                  </a:lnTo>
                  <a:lnTo>
                    <a:pt x="2628334" y="107637"/>
                  </a:lnTo>
                  <a:lnTo>
                    <a:pt x="2654679" y="142552"/>
                  </a:lnTo>
                  <a:lnTo>
                    <a:pt x="2676012" y="181027"/>
                  </a:lnTo>
                  <a:lnTo>
                    <a:pt x="2691849" y="222577"/>
                  </a:lnTo>
                  <a:lnTo>
                    <a:pt x="2701706" y="266718"/>
                  </a:lnTo>
                  <a:lnTo>
                    <a:pt x="2705099" y="312966"/>
                  </a:lnTo>
                  <a:lnTo>
                    <a:pt x="2705099" y="2728061"/>
                  </a:lnTo>
                  <a:lnTo>
                    <a:pt x="2701706" y="2774309"/>
                  </a:lnTo>
                  <a:lnTo>
                    <a:pt x="2691849" y="2818450"/>
                  </a:lnTo>
                  <a:lnTo>
                    <a:pt x="2676012" y="2860000"/>
                  </a:lnTo>
                  <a:lnTo>
                    <a:pt x="2654679" y="2898475"/>
                  </a:lnTo>
                  <a:lnTo>
                    <a:pt x="2628334" y="2933390"/>
                  </a:lnTo>
                  <a:lnTo>
                    <a:pt x="2597462" y="2964262"/>
                  </a:lnTo>
                  <a:lnTo>
                    <a:pt x="2562547" y="2990607"/>
                  </a:lnTo>
                  <a:lnTo>
                    <a:pt x="2524072" y="3011939"/>
                  </a:lnTo>
                  <a:lnTo>
                    <a:pt x="2482522" y="3027777"/>
                  </a:lnTo>
                  <a:lnTo>
                    <a:pt x="2438381" y="3037634"/>
                  </a:lnTo>
                  <a:lnTo>
                    <a:pt x="2392133" y="3041027"/>
                  </a:lnTo>
                  <a:close/>
                </a:path>
              </a:pathLst>
            </a:custGeom>
            <a:ln w="12458">
              <a:solidFill>
                <a:srgbClr val="BDB7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294751" y="2862884"/>
              <a:ext cx="2621280" cy="591820"/>
            </a:xfrm>
            <a:custGeom>
              <a:avLst/>
              <a:gdLst/>
              <a:ahLst/>
              <a:cxnLst/>
              <a:rect l="l" t="t" r="r" b="b"/>
              <a:pathLst>
                <a:path w="2621279" h="591820">
                  <a:moveTo>
                    <a:pt x="2311679" y="0"/>
                  </a:moveTo>
                  <a:lnTo>
                    <a:pt x="309206" y="0"/>
                  </a:lnTo>
                  <a:lnTo>
                    <a:pt x="263513" y="3352"/>
                  </a:lnTo>
                  <a:lnTo>
                    <a:pt x="219901" y="13092"/>
                  </a:lnTo>
                  <a:lnTo>
                    <a:pt x="178850" y="28739"/>
                  </a:lnTo>
                  <a:lnTo>
                    <a:pt x="140837" y="49817"/>
                  </a:lnTo>
                  <a:lnTo>
                    <a:pt x="106341" y="75846"/>
                  </a:lnTo>
                  <a:lnTo>
                    <a:pt x="75840" y="106348"/>
                  </a:lnTo>
                  <a:lnTo>
                    <a:pt x="49813" y="140846"/>
                  </a:lnTo>
                  <a:lnTo>
                    <a:pt x="28737" y="178860"/>
                  </a:lnTo>
                  <a:lnTo>
                    <a:pt x="13090" y="219913"/>
                  </a:lnTo>
                  <a:lnTo>
                    <a:pt x="3352" y="263525"/>
                  </a:lnTo>
                  <a:lnTo>
                    <a:pt x="0" y="309219"/>
                  </a:lnTo>
                  <a:lnTo>
                    <a:pt x="0" y="591515"/>
                  </a:lnTo>
                  <a:lnTo>
                    <a:pt x="2620899" y="591515"/>
                  </a:lnTo>
                  <a:lnTo>
                    <a:pt x="2620899" y="309219"/>
                  </a:lnTo>
                  <a:lnTo>
                    <a:pt x="2617546" y="263525"/>
                  </a:lnTo>
                  <a:lnTo>
                    <a:pt x="2607806" y="219913"/>
                  </a:lnTo>
                  <a:lnTo>
                    <a:pt x="2592159" y="178860"/>
                  </a:lnTo>
                  <a:lnTo>
                    <a:pt x="2571081" y="140846"/>
                  </a:lnTo>
                  <a:lnTo>
                    <a:pt x="2545052" y="106348"/>
                  </a:lnTo>
                  <a:lnTo>
                    <a:pt x="2514550" y="75846"/>
                  </a:lnTo>
                  <a:lnTo>
                    <a:pt x="2480052" y="49817"/>
                  </a:lnTo>
                  <a:lnTo>
                    <a:pt x="2442038" y="28739"/>
                  </a:lnTo>
                  <a:lnTo>
                    <a:pt x="2400985" y="13092"/>
                  </a:lnTo>
                  <a:lnTo>
                    <a:pt x="2357373" y="3352"/>
                  </a:lnTo>
                  <a:lnTo>
                    <a:pt x="2311679" y="0"/>
                  </a:lnTo>
                  <a:close/>
                </a:path>
              </a:pathLst>
            </a:custGeom>
            <a:solidFill>
              <a:srgbClr val="6475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465554" y="3678714"/>
            <a:ext cx="2361565" cy="914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835" indent="-64769">
              <a:lnSpc>
                <a:spcPct val="100000"/>
              </a:lnSpc>
              <a:spcBef>
                <a:spcPts val="100"/>
              </a:spcBef>
              <a:buChar char="·"/>
              <a:tabLst>
                <a:tab pos="77470" algn="l"/>
              </a:tabLst>
            </a:pP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Modo</a:t>
            </a:r>
            <a:r>
              <a:rPr sz="10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Light"/>
                <a:cs typeface="Poppins Light"/>
              </a:rPr>
              <a:t>servicio</a:t>
            </a:r>
            <a:endParaRPr sz="1000">
              <a:latin typeface="Poppins Light"/>
              <a:cs typeface="Poppins Light"/>
            </a:endParaRPr>
          </a:p>
          <a:p>
            <a:pPr marL="76835" indent="-64769">
              <a:lnSpc>
                <a:spcPct val="100000"/>
              </a:lnSpc>
              <a:spcBef>
                <a:spcPts val="1000"/>
              </a:spcBef>
              <a:buChar char="·"/>
              <a:tabLst>
                <a:tab pos="77470" algn="l"/>
              </a:tabLst>
            </a:pP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Alto</a:t>
            </a:r>
            <a:r>
              <a:rPr sz="1000" b="0" spc="11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Light"/>
                <a:cs typeface="Poppins Light"/>
              </a:rPr>
              <a:t>coste</a:t>
            </a:r>
            <a:endParaRPr sz="1000">
              <a:latin typeface="Poppins Light"/>
              <a:cs typeface="Poppins Light"/>
            </a:endParaRPr>
          </a:p>
          <a:p>
            <a:pPr marL="12700" marR="5080">
              <a:lnSpc>
                <a:spcPct val="116700"/>
              </a:lnSpc>
              <a:spcBef>
                <a:spcPts val="800"/>
              </a:spcBef>
              <a:buChar char="·"/>
              <a:tabLst>
                <a:tab pos="77470" algn="l"/>
              </a:tabLst>
            </a:pP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Solo</a:t>
            </a:r>
            <a:r>
              <a:rPr sz="1000" b="0" spc="14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información</a:t>
            </a:r>
            <a:r>
              <a:rPr sz="1000" b="0" spc="16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de</a:t>
            </a:r>
            <a:r>
              <a:rPr sz="1000" b="0" spc="15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los</a:t>
            </a:r>
            <a:r>
              <a:rPr sz="1000" b="0" spc="160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Light"/>
                <a:cs typeface="Poppins Light"/>
              </a:rPr>
              <a:t>abonados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del</a:t>
            </a:r>
            <a:r>
              <a:rPr sz="1000" b="0" spc="16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Light"/>
                <a:cs typeface="Poppins Light"/>
              </a:rPr>
              <a:t>operador</a:t>
            </a:r>
            <a:r>
              <a:rPr sz="1000" b="0" spc="175" dirty="0">
                <a:solidFill>
                  <a:srgbClr val="647586"/>
                </a:solidFill>
                <a:latin typeface="Poppins Light"/>
                <a:cs typeface="Poppins Light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Light"/>
                <a:cs typeface="Poppins Light"/>
              </a:rPr>
              <a:t>contratado.</a:t>
            </a:r>
            <a:endParaRPr sz="1000">
              <a:latin typeface="Poppins Light"/>
              <a:cs typeface="Poppins Ligh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2514334"/>
            <a:ext cx="986155" cy="79375"/>
            <a:chOff x="0" y="2514334"/>
            <a:chExt cx="986155" cy="79375"/>
          </a:xfrm>
        </p:grpSpPr>
        <p:pic>
          <p:nvPicPr>
            <p:cNvPr id="15" name="object 1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799" y="2514334"/>
              <a:ext cx="80111" cy="7890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612" y="2514334"/>
              <a:ext cx="80111" cy="7890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423" y="2514334"/>
              <a:ext cx="80111" cy="7890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248" y="2514334"/>
              <a:ext cx="80098" cy="7890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073" y="2514334"/>
              <a:ext cx="80098" cy="7890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886" y="2514334"/>
              <a:ext cx="80111" cy="7890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698" y="2514334"/>
              <a:ext cx="80111" cy="7890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511" y="2514334"/>
              <a:ext cx="80111" cy="7890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36" y="2514334"/>
              <a:ext cx="80111" cy="7890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0" y="2514334"/>
              <a:ext cx="57785" cy="79375"/>
            </a:xfrm>
            <a:custGeom>
              <a:avLst/>
              <a:gdLst/>
              <a:ahLst/>
              <a:cxnLst/>
              <a:rect l="l" t="t" r="r" b="b"/>
              <a:pathLst>
                <a:path w="57785" h="79375">
                  <a:moveTo>
                    <a:pt x="22068" y="44107"/>
                  </a:moveTo>
                  <a:lnTo>
                    <a:pt x="12353" y="44107"/>
                  </a:lnTo>
                  <a:lnTo>
                    <a:pt x="12353" y="78905"/>
                  </a:lnTo>
                  <a:lnTo>
                    <a:pt x="22068" y="78905"/>
                  </a:lnTo>
                  <a:lnTo>
                    <a:pt x="22068" y="44107"/>
                  </a:lnTo>
                  <a:close/>
                </a:path>
                <a:path w="57785" h="79375">
                  <a:moveTo>
                    <a:pt x="57260" y="34594"/>
                  </a:moveTo>
                  <a:lnTo>
                    <a:pt x="0" y="34594"/>
                  </a:lnTo>
                  <a:lnTo>
                    <a:pt x="0" y="44107"/>
                  </a:lnTo>
                  <a:lnTo>
                    <a:pt x="57260" y="44107"/>
                  </a:lnTo>
                  <a:lnTo>
                    <a:pt x="57260" y="34594"/>
                  </a:lnTo>
                  <a:close/>
                </a:path>
                <a:path w="57785" h="79375">
                  <a:moveTo>
                    <a:pt x="22068" y="0"/>
                  </a:moveTo>
                  <a:lnTo>
                    <a:pt x="12353" y="0"/>
                  </a:lnTo>
                  <a:lnTo>
                    <a:pt x="12353" y="34594"/>
                  </a:lnTo>
                  <a:lnTo>
                    <a:pt x="22068" y="34594"/>
                  </a:lnTo>
                  <a:lnTo>
                    <a:pt x="22068" y="0"/>
                  </a:lnTo>
                  <a:close/>
                </a:path>
              </a:pathLst>
            </a:custGeom>
            <a:solidFill>
              <a:srgbClr val="FF4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-3054" y="2665346"/>
            <a:ext cx="1309370" cy="1902460"/>
            <a:chOff x="-3054" y="2665346"/>
            <a:chExt cx="1309370" cy="1902460"/>
          </a:xfrm>
        </p:grpSpPr>
        <p:pic>
          <p:nvPicPr>
            <p:cNvPr id="26" name="object 2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799" y="2967367"/>
              <a:ext cx="80111" cy="7890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612" y="2967367"/>
              <a:ext cx="80111" cy="7890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423" y="2967367"/>
              <a:ext cx="80111" cy="7890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248" y="2967367"/>
              <a:ext cx="80098" cy="7890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073" y="2967367"/>
              <a:ext cx="80098" cy="7890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886" y="2967367"/>
              <a:ext cx="80111" cy="789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698" y="2967367"/>
              <a:ext cx="80111" cy="7890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511" y="2967367"/>
              <a:ext cx="80111" cy="7890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36" y="2967367"/>
              <a:ext cx="80111" cy="78905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0" y="2967367"/>
              <a:ext cx="57785" cy="79375"/>
            </a:xfrm>
            <a:custGeom>
              <a:avLst/>
              <a:gdLst/>
              <a:ahLst/>
              <a:cxnLst/>
              <a:rect l="l" t="t" r="r" b="b"/>
              <a:pathLst>
                <a:path w="57785" h="79375">
                  <a:moveTo>
                    <a:pt x="22068" y="44107"/>
                  </a:moveTo>
                  <a:lnTo>
                    <a:pt x="12353" y="44107"/>
                  </a:lnTo>
                  <a:lnTo>
                    <a:pt x="12353" y="78905"/>
                  </a:lnTo>
                  <a:lnTo>
                    <a:pt x="22068" y="78905"/>
                  </a:lnTo>
                  <a:lnTo>
                    <a:pt x="22068" y="44107"/>
                  </a:lnTo>
                  <a:close/>
                </a:path>
                <a:path w="57785" h="79375">
                  <a:moveTo>
                    <a:pt x="57260" y="34594"/>
                  </a:moveTo>
                  <a:lnTo>
                    <a:pt x="0" y="34594"/>
                  </a:lnTo>
                  <a:lnTo>
                    <a:pt x="0" y="44107"/>
                  </a:lnTo>
                  <a:lnTo>
                    <a:pt x="57260" y="44107"/>
                  </a:lnTo>
                  <a:lnTo>
                    <a:pt x="57260" y="34594"/>
                  </a:lnTo>
                  <a:close/>
                </a:path>
                <a:path w="57785" h="79375">
                  <a:moveTo>
                    <a:pt x="22068" y="0"/>
                  </a:moveTo>
                  <a:lnTo>
                    <a:pt x="12353" y="0"/>
                  </a:lnTo>
                  <a:lnTo>
                    <a:pt x="12353" y="34594"/>
                  </a:lnTo>
                  <a:lnTo>
                    <a:pt x="22068" y="34594"/>
                  </a:lnTo>
                  <a:lnTo>
                    <a:pt x="22068" y="0"/>
                  </a:lnTo>
                  <a:close/>
                </a:path>
              </a:pathLst>
            </a:custGeom>
            <a:solidFill>
              <a:srgbClr val="FF4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799" y="2816357"/>
              <a:ext cx="80111" cy="7890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612" y="2816357"/>
              <a:ext cx="80111" cy="7890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423" y="2816357"/>
              <a:ext cx="80111" cy="7890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248" y="2816357"/>
              <a:ext cx="80098" cy="7890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073" y="2816357"/>
              <a:ext cx="80098" cy="7890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886" y="2816357"/>
              <a:ext cx="80111" cy="7890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698" y="2816357"/>
              <a:ext cx="80111" cy="7890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511" y="2816357"/>
              <a:ext cx="80111" cy="7890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36" y="2816357"/>
              <a:ext cx="80111" cy="78905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0" y="2816357"/>
              <a:ext cx="57785" cy="79375"/>
            </a:xfrm>
            <a:custGeom>
              <a:avLst/>
              <a:gdLst/>
              <a:ahLst/>
              <a:cxnLst/>
              <a:rect l="l" t="t" r="r" b="b"/>
              <a:pathLst>
                <a:path w="57785" h="79375">
                  <a:moveTo>
                    <a:pt x="22068" y="44107"/>
                  </a:moveTo>
                  <a:lnTo>
                    <a:pt x="12353" y="44107"/>
                  </a:lnTo>
                  <a:lnTo>
                    <a:pt x="12353" y="78905"/>
                  </a:lnTo>
                  <a:lnTo>
                    <a:pt x="22068" y="78905"/>
                  </a:lnTo>
                  <a:lnTo>
                    <a:pt x="22068" y="44107"/>
                  </a:lnTo>
                  <a:close/>
                </a:path>
                <a:path w="57785" h="79375">
                  <a:moveTo>
                    <a:pt x="57260" y="34594"/>
                  </a:moveTo>
                  <a:lnTo>
                    <a:pt x="0" y="34594"/>
                  </a:lnTo>
                  <a:lnTo>
                    <a:pt x="0" y="44107"/>
                  </a:lnTo>
                  <a:lnTo>
                    <a:pt x="57260" y="44107"/>
                  </a:lnTo>
                  <a:lnTo>
                    <a:pt x="57260" y="34594"/>
                  </a:lnTo>
                  <a:close/>
                </a:path>
                <a:path w="57785" h="79375">
                  <a:moveTo>
                    <a:pt x="22068" y="0"/>
                  </a:moveTo>
                  <a:lnTo>
                    <a:pt x="12353" y="0"/>
                  </a:lnTo>
                  <a:lnTo>
                    <a:pt x="12353" y="34594"/>
                  </a:lnTo>
                  <a:lnTo>
                    <a:pt x="22068" y="34594"/>
                  </a:lnTo>
                  <a:lnTo>
                    <a:pt x="22068" y="0"/>
                  </a:lnTo>
                  <a:close/>
                </a:path>
              </a:pathLst>
            </a:custGeom>
            <a:solidFill>
              <a:srgbClr val="FF4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799" y="2665346"/>
              <a:ext cx="80111" cy="78905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2612" y="2665346"/>
              <a:ext cx="80111" cy="7890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9423" y="2665346"/>
              <a:ext cx="80111" cy="78905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248" y="2665346"/>
              <a:ext cx="80098" cy="78905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073" y="2665346"/>
              <a:ext cx="80098" cy="78905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886" y="2665346"/>
              <a:ext cx="80111" cy="78905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698" y="2665346"/>
              <a:ext cx="80111" cy="78905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3511" y="2665346"/>
              <a:ext cx="80111" cy="78905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336" y="2665346"/>
              <a:ext cx="80111" cy="78905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0" y="2665346"/>
              <a:ext cx="57785" cy="79375"/>
            </a:xfrm>
            <a:custGeom>
              <a:avLst/>
              <a:gdLst/>
              <a:ahLst/>
              <a:cxnLst/>
              <a:rect l="l" t="t" r="r" b="b"/>
              <a:pathLst>
                <a:path w="57785" h="79375">
                  <a:moveTo>
                    <a:pt x="22068" y="44107"/>
                  </a:moveTo>
                  <a:lnTo>
                    <a:pt x="12353" y="44107"/>
                  </a:lnTo>
                  <a:lnTo>
                    <a:pt x="12353" y="78905"/>
                  </a:lnTo>
                  <a:lnTo>
                    <a:pt x="22068" y="78905"/>
                  </a:lnTo>
                  <a:lnTo>
                    <a:pt x="22068" y="44107"/>
                  </a:lnTo>
                  <a:close/>
                </a:path>
                <a:path w="57785" h="79375">
                  <a:moveTo>
                    <a:pt x="57260" y="34594"/>
                  </a:moveTo>
                  <a:lnTo>
                    <a:pt x="0" y="34594"/>
                  </a:lnTo>
                  <a:lnTo>
                    <a:pt x="0" y="44107"/>
                  </a:lnTo>
                  <a:lnTo>
                    <a:pt x="57260" y="44107"/>
                  </a:lnTo>
                  <a:lnTo>
                    <a:pt x="57260" y="34594"/>
                  </a:lnTo>
                  <a:close/>
                </a:path>
                <a:path w="57785" h="79375">
                  <a:moveTo>
                    <a:pt x="22068" y="0"/>
                  </a:moveTo>
                  <a:lnTo>
                    <a:pt x="12353" y="0"/>
                  </a:lnTo>
                  <a:lnTo>
                    <a:pt x="12353" y="34594"/>
                  </a:lnTo>
                  <a:lnTo>
                    <a:pt x="22068" y="34594"/>
                  </a:lnTo>
                  <a:lnTo>
                    <a:pt x="22068" y="0"/>
                  </a:lnTo>
                  <a:close/>
                </a:path>
              </a:pathLst>
            </a:custGeom>
            <a:solidFill>
              <a:srgbClr val="FF44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0" y="2690721"/>
              <a:ext cx="1303020" cy="1874520"/>
            </a:xfrm>
            <a:custGeom>
              <a:avLst/>
              <a:gdLst/>
              <a:ahLst/>
              <a:cxnLst/>
              <a:rect l="l" t="t" r="r" b="b"/>
              <a:pathLst>
                <a:path w="1303020" h="1874520">
                  <a:moveTo>
                    <a:pt x="365685" y="1874024"/>
                  </a:moveTo>
                  <a:lnTo>
                    <a:pt x="317466" y="1872805"/>
                  </a:lnTo>
                  <a:lnTo>
                    <a:pt x="269880" y="1869186"/>
                  </a:lnTo>
                  <a:lnTo>
                    <a:pt x="222986" y="1863228"/>
                  </a:lnTo>
                  <a:lnTo>
                    <a:pt x="176843" y="1854987"/>
                  </a:lnTo>
                  <a:lnTo>
                    <a:pt x="131510" y="1844524"/>
                  </a:lnTo>
                  <a:lnTo>
                    <a:pt x="87044" y="1831898"/>
                  </a:lnTo>
                  <a:lnTo>
                    <a:pt x="43507" y="1817166"/>
                  </a:lnTo>
                  <a:lnTo>
                    <a:pt x="955" y="1800388"/>
                  </a:lnTo>
                  <a:lnTo>
                    <a:pt x="0" y="1799956"/>
                  </a:lnTo>
                </a:path>
                <a:path w="1303020" h="1874520">
                  <a:moveTo>
                    <a:pt x="0" y="74065"/>
                  </a:moveTo>
                  <a:lnTo>
                    <a:pt x="43507" y="56856"/>
                  </a:lnTo>
                  <a:lnTo>
                    <a:pt x="87044" y="42125"/>
                  </a:lnTo>
                  <a:lnTo>
                    <a:pt x="131510" y="29499"/>
                  </a:lnTo>
                  <a:lnTo>
                    <a:pt x="176843" y="19036"/>
                  </a:lnTo>
                  <a:lnTo>
                    <a:pt x="222986" y="10796"/>
                  </a:lnTo>
                  <a:lnTo>
                    <a:pt x="269880" y="4837"/>
                  </a:lnTo>
                  <a:lnTo>
                    <a:pt x="317466" y="1219"/>
                  </a:lnTo>
                  <a:lnTo>
                    <a:pt x="365685" y="0"/>
                  </a:lnTo>
                  <a:lnTo>
                    <a:pt x="413903" y="1219"/>
                  </a:lnTo>
                  <a:lnTo>
                    <a:pt x="461489" y="4837"/>
                  </a:lnTo>
                  <a:lnTo>
                    <a:pt x="508383" y="10796"/>
                  </a:lnTo>
                  <a:lnTo>
                    <a:pt x="554526" y="19036"/>
                  </a:lnTo>
                  <a:lnTo>
                    <a:pt x="599860" y="29499"/>
                  </a:lnTo>
                  <a:lnTo>
                    <a:pt x="644325" y="42125"/>
                  </a:lnTo>
                  <a:lnTo>
                    <a:pt x="687862" y="56856"/>
                  </a:lnTo>
                  <a:lnTo>
                    <a:pt x="730414" y="73633"/>
                  </a:lnTo>
                  <a:lnTo>
                    <a:pt x="771920" y="92398"/>
                  </a:lnTo>
                  <a:lnTo>
                    <a:pt x="812323" y="113090"/>
                  </a:lnTo>
                  <a:lnTo>
                    <a:pt x="851562" y="135652"/>
                  </a:lnTo>
                  <a:lnTo>
                    <a:pt x="889580" y="160024"/>
                  </a:lnTo>
                  <a:lnTo>
                    <a:pt x="926317" y="186148"/>
                  </a:lnTo>
                  <a:lnTo>
                    <a:pt x="961715" y="213964"/>
                  </a:lnTo>
                  <a:lnTo>
                    <a:pt x="995714" y="243415"/>
                  </a:lnTo>
                  <a:lnTo>
                    <a:pt x="1028256" y="274440"/>
                  </a:lnTo>
                  <a:lnTo>
                    <a:pt x="1059282" y="306982"/>
                  </a:lnTo>
                  <a:lnTo>
                    <a:pt x="1088733" y="340980"/>
                  </a:lnTo>
                  <a:lnTo>
                    <a:pt x="1116550" y="376378"/>
                  </a:lnTo>
                  <a:lnTo>
                    <a:pt x="1142675" y="413114"/>
                  </a:lnTo>
                  <a:lnTo>
                    <a:pt x="1167048" y="451131"/>
                  </a:lnTo>
                  <a:lnTo>
                    <a:pt x="1189610" y="490370"/>
                  </a:lnTo>
                  <a:lnTo>
                    <a:pt x="1210303" y="530772"/>
                  </a:lnTo>
                  <a:lnTo>
                    <a:pt x="1229067" y="572278"/>
                  </a:lnTo>
                  <a:lnTo>
                    <a:pt x="1245845" y="614829"/>
                  </a:lnTo>
                  <a:lnTo>
                    <a:pt x="1260577" y="658367"/>
                  </a:lnTo>
                  <a:lnTo>
                    <a:pt x="1273203" y="702831"/>
                  </a:lnTo>
                  <a:lnTo>
                    <a:pt x="1283666" y="748165"/>
                  </a:lnTo>
                  <a:lnTo>
                    <a:pt x="1291907" y="794307"/>
                  </a:lnTo>
                  <a:lnTo>
                    <a:pt x="1297866" y="841201"/>
                  </a:lnTo>
                  <a:lnTo>
                    <a:pt x="1301484" y="888787"/>
                  </a:lnTo>
                  <a:lnTo>
                    <a:pt x="1302703" y="937006"/>
                  </a:lnTo>
                  <a:lnTo>
                    <a:pt x="1301484" y="985224"/>
                  </a:lnTo>
                  <a:lnTo>
                    <a:pt x="1297866" y="1032810"/>
                  </a:lnTo>
                  <a:lnTo>
                    <a:pt x="1291907" y="1079704"/>
                  </a:lnTo>
                  <a:lnTo>
                    <a:pt x="1283666" y="1125847"/>
                  </a:lnTo>
                  <a:lnTo>
                    <a:pt x="1273203" y="1171181"/>
                  </a:lnTo>
                  <a:lnTo>
                    <a:pt x="1260577" y="1215646"/>
                  </a:lnTo>
                  <a:lnTo>
                    <a:pt x="1245845" y="1259183"/>
                  </a:lnTo>
                  <a:lnTo>
                    <a:pt x="1229067" y="1301735"/>
                  </a:lnTo>
                  <a:lnTo>
                    <a:pt x="1210303" y="1343241"/>
                  </a:lnTo>
                  <a:lnTo>
                    <a:pt x="1189610" y="1383644"/>
                  </a:lnTo>
                  <a:lnTo>
                    <a:pt x="1167048" y="1422883"/>
                  </a:lnTo>
                  <a:lnTo>
                    <a:pt x="1142675" y="1460901"/>
                  </a:lnTo>
                  <a:lnTo>
                    <a:pt x="1116550" y="1497638"/>
                  </a:lnTo>
                  <a:lnTo>
                    <a:pt x="1088733" y="1533036"/>
                  </a:lnTo>
                  <a:lnTo>
                    <a:pt x="1059282" y="1567035"/>
                  </a:lnTo>
                  <a:lnTo>
                    <a:pt x="1028256" y="1599577"/>
                  </a:lnTo>
                  <a:lnTo>
                    <a:pt x="995714" y="1630603"/>
                  </a:lnTo>
                  <a:lnTo>
                    <a:pt x="961715" y="1660054"/>
                  </a:lnTo>
                  <a:lnTo>
                    <a:pt x="926317" y="1687871"/>
                  </a:lnTo>
                  <a:lnTo>
                    <a:pt x="889580" y="1713996"/>
                  </a:lnTo>
                  <a:lnTo>
                    <a:pt x="851562" y="1738368"/>
                  </a:lnTo>
                  <a:lnTo>
                    <a:pt x="812323" y="1760931"/>
                  </a:lnTo>
                  <a:lnTo>
                    <a:pt x="771920" y="1781624"/>
                  </a:lnTo>
                  <a:lnTo>
                    <a:pt x="730414" y="1800388"/>
                  </a:lnTo>
                  <a:lnTo>
                    <a:pt x="687862" y="1817166"/>
                  </a:lnTo>
                  <a:lnTo>
                    <a:pt x="644325" y="1831898"/>
                  </a:lnTo>
                  <a:lnTo>
                    <a:pt x="599860" y="1844524"/>
                  </a:lnTo>
                  <a:lnTo>
                    <a:pt x="554526" y="1854987"/>
                  </a:lnTo>
                  <a:lnTo>
                    <a:pt x="508383" y="1863228"/>
                  </a:lnTo>
                  <a:lnTo>
                    <a:pt x="461489" y="1869186"/>
                  </a:lnTo>
                  <a:lnTo>
                    <a:pt x="413903" y="1872805"/>
                  </a:lnTo>
                  <a:lnTo>
                    <a:pt x="365685" y="1874024"/>
                  </a:lnTo>
                </a:path>
              </a:pathLst>
            </a:custGeom>
            <a:ln w="6108">
              <a:solidFill>
                <a:srgbClr val="FF4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7" name="object 57"/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69" y="304165"/>
            <a:ext cx="1289276" cy="355941"/>
          </a:xfrm>
          <a:prstGeom prst="rect">
            <a:avLst/>
          </a:prstGeom>
        </p:spPr>
      </p:pic>
      <p:pic>
        <p:nvPicPr>
          <p:cNvPr id="58" name="object 58"/>
          <p:cNvPicPr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7845" y="6408287"/>
            <a:ext cx="420403" cy="220179"/>
          </a:xfrm>
          <a:prstGeom prst="rect">
            <a:avLst/>
          </a:prstGeom>
        </p:spPr>
      </p:pic>
      <p:pic>
        <p:nvPicPr>
          <p:cNvPr id="59" name="object 59"/>
          <p:cNvPicPr/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3351" y="6408287"/>
            <a:ext cx="420403" cy="220179"/>
          </a:xfrm>
          <a:prstGeom prst="rect">
            <a:avLst/>
          </a:prstGeom>
        </p:spPr>
      </p:pic>
      <p:sp>
        <p:nvSpPr>
          <p:cNvPr id="60" name="object 60"/>
          <p:cNvSpPr txBox="1"/>
          <p:nvPr/>
        </p:nvSpPr>
        <p:spPr>
          <a:xfrm>
            <a:off x="3672984" y="373242"/>
            <a:ext cx="391922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0" dirty="0">
                <a:solidFill>
                  <a:srgbClr val="FF4438"/>
                </a:solidFill>
                <a:latin typeface="Montserrat ExtraLight"/>
                <a:cs typeface="Montserrat ExtraLight"/>
              </a:rPr>
              <a:t>I</a:t>
            </a:r>
            <a:r>
              <a:rPr sz="1400" b="0" spc="375" dirty="0">
                <a:solidFill>
                  <a:srgbClr val="FF4438"/>
                </a:solidFill>
                <a:latin typeface="Montserrat ExtraLight"/>
                <a:cs typeface="Montserrat ExtraLight"/>
              </a:rPr>
              <a:t> </a:t>
            </a:r>
            <a:r>
              <a:rPr sz="1400" b="0" spc="-90" dirty="0">
                <a:solidFill>
                  <a:srgbClr val="566773"/>
                </a:solidFill>
                <a:latin typeface="Montserrat ExtraLight"/>
                <a:cs typeface="Montserrat ExtraLight"/>
              </a:rPr>
              <a:t>TECNOLOGÍAS</a:t>
            </a:r>
            <a:r>
              <a:rPr sz="1400" b="0" spc="30" dirty="0">
                <a:solidFill>
                  <a:srgbClr val="566773"/>
                </a:solidFill>
                <a:latin typeface="Montserrat ExtraLight"/>
                <a:cs typeface="Montserrat ExtraLight"/>
              </a:rPr>
              <a:t> </a:t>
            </a:r>
            <a:r>
              <a:rPr sz="1400" b="0" spc="-95" dirty="0">
                <a:solidFill>
                  <a:srgbClr val="566773"/>
                </a:solidFill>
                <a:latin typeface="Montserrat ExtraLight"/>
                <a:cs typeface="Montserrat ExtraLight"/>
              </a:rPr>
              <a:t>PARA</a:t>
            </a:r>
            <a:r>
              <a:rPr sz="1400" b="0" spc="25" dirty="0">
                <a:solidFill>
                  <a:srgbClr val="566773"/>
                </a:solidFill>
                <a:latin typeface="Montserrat ExtraLight"/>
                <a:cs typeface="Montserrat ExtraLight"/>
              </a:rPr>
              <a:t> </a:t>
            </a:r>
            <a:r>
              <a:rPr sz="1400" b="0" spc="-90" dirty="0">
                <a:solidFill>
                  <a:srgbClr val="566773"/>
                </a:solidFill>
                <a:latin typeface="Montserrat ExtraLight"/>
                <a:cs typeface="Montserrat ExtraLight"/>
              </a:rPr>
              <a:t>EL</a:t>
            </a:r>
            <a:r>
              <a:rPr sz="1400" b="0" spc="30" dirty="0">
                <a:solidFill>
                  <a:srgbClr val="566773"/>
                </a:solidFill>
                <a:latin typeface="Montserrat ExtraLight"/>
                <a:cs typeface="Montserrat ExtraLight"/>
              </a:rPr>
              <a:t> </a:t>
            </a:r>
            <a:r>
              <a:rPr sz="1400" b="0" spc="-95" dirty="0">
                <a:solidFill>
                  <a:srgbClr val="566773"/>
                </a:solidFill>
                <a:latin typeface="Montserrat ExtraLight"/>
                <a:cs typeface="Montserrat ExtraLight"/>
              </a:rPr>
              <a:t>CONTROL</a:t>
            </a:r>
            <a:r>
              <a:rPr sz="1400" b="0" spc="30" dirty="0">
                <a:solidFill>
                  <a:srgbClr val="566773"/>
                </a:solidFill>
                <a:latin typeface="Montserrat ExtraLight"/>
                <a:cs typeface="Montserrat ExtraLight"/>
              </a:rPr>
              <a:t> </a:t>
            </a:r>
            <a:r>
              <a:rPr sz="1400" b="0" spc="-90" dirty="0">
                <a:solidFill>
                  <a:srgbClr val="566773"/>
                </a:solidFill>
                <a:latin typeface="Montserrat ExtraLight"/>
                <a:cs typeface="Montserrat ExtraLight"/>
              </a:rPr>
              <a:t>DE</a:t>
            </a:r>
            <a:r>
              <a:rPr sz="1400" b="0" spc="30" dirty="0">
                <a:solidFill>
                  <a:srgbClr val="566773"/>
                </a:solidFill>
                <a:latin typeface="Montserrat ExtraLight"/>
                <a:cs typeface="Montserrat ExtraLight"/>
              </a:rPr>
              <a:t> </a:t>
            </a:r>
            <a:r>
              <a:rPr sz="1400" b="0" spc="-75" dirty="0">
                <a:solidFill>
                  <a:srgbClr val="566773"/>
                </a:solidFill>
                <a:latin typeface="Montserrat ExtraLight"/>
                <a:cs typeface="Montserrat ExtraLight"/>
              </a:rPr>
              <a:t>AFORO</a:t>
            </a:r>
            <a:endParaRPr sz="1400">
              <a:latin typeface="Montserrat ExtraLight"/>
              <a:cs typeface="Montserrat ExtraLight"/>
            </a:endParaRPr>
          </a:p>
        </p:txBody>
      </p:sp>
      <p:pic>
        <p:nvPicPr>
          <p:cNvPr id="61" name="object 61"/>
          <p:cNvPicPr/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8205" y="3035683"/>
            <a:ext cx="306867" cy="251880"/>
          </a:xfrm>
          <a:prstGeom prst="rect">
            <a:avLst/>
          </a:prstGeom>
        </p:spPr>
      </p:pic>
      <p:sp>
        <p:nvSpPr>
          <p:cNvPr id="62" name="object 62"/>
          <p:cNvSpPr txBox="1"/>
          <p:nvPr/>
        </p:nvSpPr>
        <p:spPr>
          <a:xfrm>
            <a:off x="6352766" y="3051032"/>
            <a:ext cx="9131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30" dirty="0">
                <a:solidFill>
                  <a:srgbClr val="FFFFFF"/>
                </a:solidFill>
                <a:latin typeface="Poppins SemiBold"/>
                <a:cs typeface="Poppins SemiBold"/>
              </a:rPr>
              <a:t>VENTAJAS</a:t>
            </a:r>
            <a:endParaRPr sz="1400">
              <a:latin typeface="Poppins SemiBold"/>
              <a:cs typeface="Poppins SemiBold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9051592" y="3051032"/>
            <a:ext cx="15474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Poppins SemiBold"/>
                <a:cs typeface="Poppins SemiBold"/>
              </a:rPr>
              <a:t>INCONVENIENTES</a:t>
            </a:r>
            <a:endParaRPr sz="1400">
              <a:latin typeface="Poppins SemiBold"/>
              <a:cs typeface="Poppins SemiBold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8607859" y="3066286"/>
            <a:ext cx="320675" cy="262890"/>
            <a:chOff x="8607859" y="3066286"/>
            <a:chExt cx="320675" cy="262890"/>
          </a:xfrm>
        </p:grpSpPr>
        <p:pic>
          <p:nvPicPr>
            <p:cNvPr id="65" name="object 65"/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07859" y="3066286"/>
              <a:ext cx="111391" cy="194932"/>
            </a:xfrm>
            <a:prstGeom prst="rect">
              <a:avLst/>
            </a:prstGeom>
          </p:spPr>
        </p:pic>
        <p:sp>
          <p:nvSpPr>
            <p:cNvPr id="66" name="object 66"/>
            <p:cNvSpPr/>
            <p:nvPr/>
          </p:nvSpPr>
          <p:spPr>
            <a:xfrm>
              <a:off x="8733167" y="3073305"/>
              <a:ext cx="194945" cy="255904"/>
            </a:xfrm>
            <a:custGeom>
              <a:avLst/>
              <a:gdLst/>
              <a:ahLst/>
              <a:cxnLst/>
              <a:rect l="l" t="t" r="r" b="b"/>
              <a:pathLst>
                <a:path w="194945" h="255904">
                  <a:moveTo>
                    <a:pt x="135150" y="0"/>
                  </a:moveTo>
                  <a:lnTo>
                    <a:pt x="69621" y="216"/>
                  </a:lnTo>
                  <a:lnTo>
                    <a:pt x="0" y="17412"/>
                  </a:lnTo>
                  <a:lnTo>
                    <a:pt x="0" y="153238"/>
                  </a:lnTo>
                  <a:lnTo>
                    <a:pt x="9142" y="158649"/>
                  </a:lnTo>
                  <a:lnTo>
                    <a:pt x="17735" y="164854"/>
                  </a:lnTo>
                  <a:lnTo>
                    <a:pt x="42131" y="194706"/>
                  </a:lnTo>
                  <a:lnTo>
                    <a:pt x="60566" y="244297"/>
                  </a:lnTo>
                  <a:lnTo>
                    <a:pt x="69890" y="255544"/>
                  </a:lnTo>
                  <a:lnTo>
                    <a:pt x="84694" y="255839"/>
                  </a:lnTo>
                  <a:lnTo>
                    <a:pt x="98401" y="246709"/>
                  </a:lnTo>
                  <a:lnTo>
                    <a:pt x="104432" y="229680"/>
                  </a:lnTo>
                  <a:lnTo>
                    <a:pt x="103019" y="215140"/>
                  </a:lnTo>
                  <a:lnTo>
                    <a:pt x="99506" y="198011"/>
                  </a:lnTo>
                  <a:lnTo>
                    <a:pt x="94975" y="181051"/>
                  </a:lnTo>
                  <a:lnTo>
                    <a:pt x="90512" y="167018"/>
                  </a:lnTo>
                  <a:lnTo>
                    <a:pt x="142178" y="167226"/>
                  </a:lnTo>
                  <a:lnTo>
                    <a:pt x="182444" y="165346"/>
                  </a:lnTo>
                  <a:lnTo>
                    <a:pt x="194913" y="146122"/>
                  </a:lnTo>
                  <a:lnTo>
                    <a:pt x="193379" y="138263"/>
                  </a:lnTo>
                  <a:lnTo>
                    <a:pt x="188785" y="131356"/>
                  </a:lnTo>
                  <a:lnTo>
                    <a:pt x="184873" y="127457"/>
                  </a:lnTo>
                  <a:lnTo>
                    <a:pt x="179578" y="125260"/>
                  </a:lnTo>
                  <a:lnTo>
                    <a:pt x="174053" y="125248"/>
                  </a:lnTo>
                  <a:lnTo>
                    <a:pt x="182180" y="123607"/>
                  </a:lnTo>
                  <a:lnTo>
                    <a:pt x="188817" y="119133"/>
                  </a:lnTo>
                  <a:lnTo>
                    <a:pt x="193291" y="112496"/>
                  </a:lnTo>
                  <a:lnTo>
                    <a:pt x="194932" y="104369"/>
                  </a:lnTo>
                  <a:lnTo>
                    <a:pt x="193291" y="96240"/>
                  </a:lnTo>
                  <a:lnTo>
                    <a:pt x="188817" y="89599"/>
                  </a:lnTo>
                  <a:lnTo>
                    <a:pt x="182180" y="85120"/>
                  </a:lnTo>
                  <a:lnTo>
                    <a:pt x="174053" y="83477"/>
                  </a:lnTo>
                  <a:lnTo>
                    <a:pt x="182180" y="81837"/>
                  </a:lnTo>
                  <a:lnTo>
                    <a:pt x="188817" y="77362"/>
                  </a:lnTo>
                  <a:lnTo>
                    <a:pt x="193291" y="70726"/>
                  </a:lnTo>
                  <a:lnTo>
                    <a:pt x="194932" y="62599"/>
                  </a:lnTo>
                  <a:lnTo>
                    <a:pt x="193291" y="54469"/>
                  </a:lnTo>
                  <a:lnTo>
                    <a:pt x="188817" y="47828"/>
                  </a:lnTo>
                  <a:lnTo>
                    <a:pt x="182180" y="43350"/>
                  </a:lnTo>
                  <a:lnTo>
                    <a:pt x="174053" y="41707"/>
                  </a:lnTo>
                  <a:lnTo>
                    <a:pt x="182158" y="39958"/>
                  </a:lnTo>
                  <a:lnTo>
                    <a:pt x="188733" y="35394"/>
                  </a:lnTo>
                  <a:lnTo>
                    <a:pt x="193114" y="28693"/>
                  </a:lnTo>
                  <a:lnTo>
                    <a:pt x="194640" y="20536"/>
                  </a:lnTo>
                  <a:lnTo>
                    <a:pt x="194564" y="15240"/>
                  </a:lnTo>
                  <a:lnTo>
                    <a:pt x="192481" y="10173"/>
                  </a:lnTo>
                  <a:lnTo>
                    <a:pt x="188810" y="6350"/>
                  </a:lnTo>
                  <a:lnTo>
                    <a:pt x="182689" y="1866"/>
                  </a:lnTo>
                  <a:lnTo>
                    <a:pt x="168821" y="150"/>
                  </a:lnTo>
                  <a:lnTo>
                    <a:pt x="135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7" name="object 67"/>
          <p:cNvGrpSpPr/>
          <p:nvPr/>
        </p:nvGrpSpPr>
        <p:grpSpPr>
          <a:xfrm>
            <a:off x="1984698" y="1259902"/>
            <a:ext cx="584200" cy="679450"/>
            <a:chOff x="1984698" y="1259902"/>
            <a:chExt cx="584200" cy="679450"/>
          </a:xfrm>
        </p:grpSpPr>
        <p:sp>
          <p:nvSpPr>
            <p:cNvPr id="68" name="object 68"/>
            <p:cNvSpPr/>
            <p:nvPr/>
          </p:nvSpPr>
          <p:spPr>
            <a:xfrm>
              <a:off x="2079993" y="1259903"/>
              <a:ext cx="393700" cy="679450"/>
            </a:xfrm>
            <a:custGeom>
              <a:avLst/>
              <a:gdLst/>
              <a:ahLst/>
              <a:cxnLst/>
              <a:rect l="l" t="t" r="r" b="b"/>
              <a:pathLst>
                <a:path w="393700" h="679450">
                  <a:moveTo>
                    <a:pt x="160807" y="547331"/>
                  </a:moveTo>
                  <a:lnTo>
                    <a:pt x="155473" y="541997"/>
                  </a:lnTo>
                  <a:lnTo>
                    <a:pt x="148894" y="541997"/>
                  </a:lnTo>
                  <a:lnTo>
                    <a:pt x="142316" y="541997"/>
                  </a:lnTo>
                  <a:lnTo>
                    <a:pt x="136982" y="547331"/>
                  </a:lnTo>
                  <a:lnTo>
                    <a:pt x="136982" y="560489"/>
                  </a:lnTo>
                  <a:lnTo>
                    <a:pt x="142316" y="565823"/>
                  </a:lnTo>
                  <a:lnTo>
                    <a:pt x="155473" y="565823"/>
                  </a:lnTo>
                  <a:lnTo>
                    <a:pt x="160807" y="560489"/>
                  </a:lnTo>
                  <a:lnTo>
                    <a:pt x="160807" y="547331"/>
                  </a:lnTo>
                  <a:close/>
                </a:path>
                <a:path w="393700" h="679450">
                  <a:moveTo>
                    <a:pt x="172720" y="35115"/>
                  </a:moveTo>
                  <a:lnTo>
                    <a:pt x="167386" y="29781"/>
                  </a:lnTo>
                  <a:lnTo>
                    <a:pt x="160807" y="29781"/>
                  </a:lnTo>
                  <a:lnTo>
                    <a:pt x="154228" y="29781"/>
                  </a:lnTo>
                  <a:lnTo>
                    <a:pt x="148894" y="35115"/>
                  </a:lnTo>
                  <a:lnTo>
                    <a:pt x="148894" y="48272"/>
                  </a:lnTo>
                  <a:lnTo>
                    <a:pt x="154228" y="53606"/>
                  </a:lnTo>
                  <a:lnTo>
                    <a:pt x="167386" y="53606"/>
                  </a:lnTo>
                  <a:lnTo>
                    <a:pt x="172720" y="48272"/>
                  </a:lnTo>
                  <a:lnTo>
                    <a:pt x="172720" y="35115"/>
                  </a:lnTo>
                  <a:close/>
                </a:path>
                <a:path w="393700" h="679450">
                  <a:moveTo>
                    <a:pt x="208457" y="547331"/>
                  </a:moveTo>
                  <a:lnTo>
                    <a:pt x="203123" y="541997"/>
                  </a:lnTo>
                  <a:lnTo>
                    <a:pt x="196545" y="541997"/>
                  </a:lnTo>
                  <a:lnTo>
                    <a:pt x="189966" y="541997"/>
                  </a:lnTo>
                  <a:lnTo>
                    <a:pt x="184632" y="547331"/>
                  </a:lnTo>
                  <a:lnTo>
                    <a:pt x="184632" y="560489"/>
                  </a:lnTo>
                  <a:lnTo>
                    <a:pt x="189966" y="565823"/>
                  </a:lnTo>
                  <a:lnTo>
                    <a:pt x="203123" y="565823"/>
                  </a:lnTo>
                  <a:lnTo>
                    <a:pt x="208457" y="560489"/>
                  </a:lnTo>
                  <a:lnTo>
                    <a:pt x="208457" y="547331"/>
                  </a:lnTo>
                  <a:close/>
                </a:path>
                <a:path w="393700" h="679450">
                  <a:moveTo>
                    <a:pt x="238239" y="627430"/>
                  </a:moveTo>
                  <a:lnTo>
                    <a:pt x="230225" y="619417"/>
                  </a:lnTo>
                  <a:lnTo>
                    <a:pt x="226326" y="619417"/>
                  </a:lnTo>
                  <a:lnTo>
                    <a:pt x="226326" y="634009"/>
                  </a:lnTo>
                  <a:lnTo>
                    <a:pt x="226326" y="640562"/>
                  </a:lnTo>
                  <a:lnTo>
                    <a:pt x="223647" y="643242"/>
                  </a:lnTo>
                  <a:lnTo>
                    <a:pt x="169443" y="643242"/>
                  </a:lnTo>
                  <a:lnTo>
                    <a:pt x="166763" y="640562"/>
                  </a:lnTo>
                  <a:lnTo>
                    <a:pt x="166763" y="634009"/>
                  </a:lnTo>
                  <a:lnTo>
                    <a:pt x="169443" y="631329"/>
                  </a:lnTo>
                  <a:lnTo>
                    <a:pt x="223647" y="631329"/>
                  </a:lnTo>
                  <a:lnTo>
                    <a:pt x="226326" y="634009"/>
                  </a:lnTo>
                  <a:lnTo>
                    <a:pt x="226326" y="619417"/>
                  </a:lnTo>
                  <a:lnTo>
                    <a:pt x="162877" y="619417"/>
                  </a:lnTo>
                  <a:lnTo>
                    <a:pt x="154851" y="627430"/>
                  </a:lnTo>
                  <a:lnTo>
                    <a:pt x="154851" y="647141"/>
                  </a:lnTo>
                  <a:lnTo>
                    <a:pt x="162877" y="655154"/>
                  </a:lnTo>
                  <a:lnTo>
                    <a:pt x="230225" y="655154"/>
                  </a:lnTo>
                  <a:lnTo>
                    <a:pt x="238239" y="647141"/>
                  </a:lnTo>
                  <a:lnTo>
                    <a:pt x="238239" y="643242"/>
                  </a:lnTo>
                  <a:lnTo>
                    <a:pt x="238239" y="631329"/>
                  </a:lnTo>
                  <a:lnTo>
                    <a:pt x="238239" y="627430"/>
                  </a:lnTo>
                  <a:close/>
                </a:path>
                <a:path w="393700" h="679450">
                  <a:moveTo>
                    <a:pt x="244195" y="35725"/>
                  </a:moveTo>
                  <a:lnTo>
                    <a:pt x="196545" y="35725"/>
                  </a:lnTo>
                  <a:lnTo>
                    <a:pt x="196545" y="47637"/>
                  </a:lnTo>
                  <a:lnTo>
                    <a:pt x="244195" y="47637"/>
                  </a:lnTo>
                  <a:lnTo>
                    <a:pt x="244195" y="35725"/>
                  </a:lnTo>
                  <a:close/>
                </a:path>
                <a:path w="393700" h="679450">
                  <a:moveTo>
                    <a:pt x="256108" y="547331"/>
                  </a:moveTo>
                  <a:lnTo>
                    <a:pt x="250774" y="541997"/>
                  </a:lnTo>
                  <a:lnTo>
                    <a:pt x="244195" y="541997"/>
                  </a:lnTo>
                  <a:lnTo>
                    <a:pt x="237617" y="541997"/>
                  </a:lnTo>
                  <a:lnTo>
                    <a:pt x="232283" y="547331"/>
                  </a:lnTo>
                  <a:lnTo>
                    <a:pt x="232283" y="560489"/>
                  </a:lnTo>
                  <a:lnTo>
                    <a:pt x="237617" y="565823"/>
                  </a:lnTo>
                  <a:lnTo>
                    <a:pt x="250774" y="565823"/>
                  </a:lnTo>
                  <a:lnTo>
                    <a:pt x="256108" y="560489"/>
                  </a:lnTo>
                  <a:lnTo>
                    <a:pt x="256108" y="547331"/>
                  </a:lnTo>
                  <a:close/>
                </a:path>
                <a:path w="393700" h="679450">
                  <a:moveTo>
                    <a:pt x="369265" y="101257"/>
                  </a:moveTo>
                  <a:lnTo>
                    <a:pt x="366928" y="89674"/>
                  </a:lnTo>
                  <a:lnTo>
                    <a:pt x="362686" y="83388"/>
                  </a:lnTo>
                  <a:lnTo>
                    <a:pt x="360540" y="80200"/>
                  </a:lnTo>
                  <a:lnTo>
                    <a:pt x="357352" y="78054"/>
                  </a:lnTo>
                  <a:lnTo>
                    <a:pt x="357352" y="91401"/>
                  </a:lnTo>
                  <a:lnTo>
                    <a:pt x="357352" y="587590"/>
                  </a:lnTo>
                  <a:lnTo>
                    <a:pt x="349338" y="595604"/>
                  </a:lnTo>
                  <a:lnTo>
                    <a:pt x="43751" y="595604"/>
                  </a:lnTo>
                  <a:lnTo>
                    <a:pt x="35725" y="587590"/>
                  </a:lnTo>
                  <a:lnTo>
                    <a:pt x="35725" y="91401"/>
                  </a:lnTo>
                  <a:lnTo>
                    <a:pt x="43751" y="83388"/>
                  </a:lnTo>
                  <a:lnTo>
                    <a:pt x="349338" y="83388"/>
                  </a:lnTo>
                  <a:lnTo>
                    <a:pt x="357352" y="91401"/>
                  </a:lnTo>
                  <a:lnTo>
                    <a:pt x="357352" y="78054"/>
                  </a:lnTo>
                  <a:lnTo>
                    <a:pt x="351066" y="73812"/>
                  </a:lnTo>
                  <a:lnTo>
                    <a:pt x="339483" y="71475"/>
                  </a:lnTo>
                  <a:lnTo>
                    <a:pt x="53594" y="71475"/>
                  </a:lnTo>
                  <a:lnTo>
                    <a:pt x="42011" y="73812"/>
                  </a:lnTo>
                  <a:lnTo>
                    <a:pt x="32550" y="80200"/>
                  </a:lnTo>
                  <a:lnTo>
                    <a:pt x="26162" y="89674"/>
                  </a:lnTo>
                  <a:lnTo>
                    <a:pt x="23812" y="101257"/>
                  </a:lnTo>
                  <a:lnTo>
                    <a:pt x="23812" y="577735"/>
                  </a:lnTo>
                  <a:lnTo>
                    <a:pt x="26162" y="589318"/>
                  </a:lnTo>
                  <a:lnTo>
                    <a:pt x="32550" y="598779"/>
                  </a:lnTo>
                  <a:lnTo>
                    <a:pt x="42011" y="605167"/>
                  </a:lnTo>
                  <a:lnTo>
                    <a:pt x="53594" y="607517"/>
                  </a:lnTo>
                  <a:lnTo>
                    <a:pt x="339483" y="607517"/>
                  </a:lnTo>
                  <a:lnTo>
                    <a:pt x="369265" y="577735"/>
                  </a:lnTo>
                  <a:lnTo>
                    <a:pt x="369265" y="101257"/>
                  </a:lnTo>
                  <a:close/>
                </a:path>
                <a:path w="393700" h="679450">
                  <a:moveTo>
                    <a:pt x="393090" y="41694"/>
                  </a:moveTo>
                  <a:lnTo>
                    <a:pt x="389801" y="25476"/>
                  </a:lnTo>
                  <a:lnTo>
                    <a:pt x="381177" y="12712"/>
                  </a:lnTo>
                  <a:lnTo>
                    <a:pt x="381177" y="41694"/>
                  </a:lnTo>
                  <a:lnTo>
                    <a:pt x="381177" y="637286"/>
                  </a:lnTo>
                  <a:lnTo>
                    <a:pt x="378828" y="648868"/>
                  </a:lnTo>
                  <a:lnTo>
                    <a:pt x="372440" y="658342"/>
                  </a:lnTo>
                  <a:lnTo>
                    <a:pt x="362978" y="664730"/>
                  </a:lnTo>
                  <a:lnTo>
                    <a:pt x="351409" y="667067"/>
                  </a:lnTo>
                  <a:lnTo>
                    <a:pt x="41694" y="667067"/>
                  </a:lnTo>
                  <a:lnTo>
                    <a:pt x="30099" y="664730"/>
                  </a:lnTo>
                  <a:lnTo>
                    <a:pt x="20637" y="658342"/>
                  </a:lnTo>
                  <a:lnTo>
                    <a:pt x="14249" y="648868"/>
                  </a:lnTo>
                  <a:lnTo>
                    <a:pt x="11912" y="637286"/>
                  </a:lnTo>
                  <a:lnTo>
                    <a:pt x="11912" y="41694"/>
                  </a:lnTo>
                  <a:lnTo>
                    <a:pt x="14249" y="30111"/>
                  </a:lnTo>
                  <a:lnTo>
                    <a:pt x="20637" y="20650"/>
                  </a:lnTo>
                  <a:lnTo>
                    <a:pt x="30099" y="14262"/>
                  </a:lnTo>
                  <a:lnTo>
                    <a:pt x="41694" y="11912"/>
                  </a:lnTo>
                  <a:lnTo>
                    <a:pt x="351409" y="11912"/>
                  </a:lnTo>
                  <a:lnTo>
                    <a:pt x="362978" y="14262"/>
                  </a:lnTo>
                  <a:lnTo>
                    <a:pt x="372440" y="20650"/>
                  </a:lnTo>
                  <a:lnTo>
                    <a:pt x="378828" y="30111"/>
                  </a:lnTo>
                  <a:lnTo>
                    <a:pt x="381177" y="41694"/>
                  </a:lnTo>
                  <a:lnTo>
                    <a:pt x="381177" y="12712"/>
                  </a:lnTo>
                  <a:lnTo>
                    <a:pt x="380860" y="12230"/>
                  </a:lnTo>
                  <a:lnTo>
                    <a:pt x="380403" y="11912"/>
                  </a:lnTo>
                  <a:lnTo>
                    <a:pt x="367614" y="3289"/>
                  </a:lnTo>
                  <a:lnTo>
                    <a:pt x="351409" y="0"/>
                  </a:lnTo>
                  <a:lnTo>
                    <a:pt x="41694" y="0"/>
                  </a:lnTo>
                  <a:lnTo>
                    <a:pt x="25476" y="3289"/>
                  </a:lnTo>
                  <a:lnTo>
                    <a:pt x="12217" y="12230"/>
                  </a:lnTo>
                  <a:lnTo>
                    <a:pt x="3276" y="25476"/>
                  </a:lnTo>
                  <a:lnTo>
                    <a:pt x="0" y="41694"/>
                  </a:lnTo>
                  <a:lnTo>
                    <a:pt x="0" y="637286"/>
                  </a:lnTo>
                  <a:lnTo>
                    <a:pt x="3276" y="653503"/>
                  </a:lnTo>
                  <a:lnTo>
                    <a:pt x="12217" y="666762"/>
                  </a:lnTo>
                  <a:lnTo>
                    <a:pt x="25476" y="675703"/>
                  </a:lnTo>
                  <a:lnTo>
                    <a:pt x="41694" y="678980"/>
                  </a:lnTo>
                  <a:lnTo>
                    <a:pt x="351409" y="678980"/>
                  </a:lnTo>
                  <a:lnTo>
                    <a:pt x="367614" y="675703"/>
                  </a:lnTo>
                  <a:lnTo>
                    <a:pt x="380403" y="667067"/>
                  </a:lnTo>
                  <a:lnTo>
                    <a:pt x="380860" y="666762"/>
                  </a:lnTo>
                  <a:lnTo>
                    <a:pt x="389801" y="653503"/>
                  </a:lnTo>
                  <a:lnTo>
                    <a:pt x="393090" y="637286"/>
                  </a:lnTo>
                  <a:lnTo>
                    <a:pt x="393090" y="4169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85003" y="1505145"/>
              <a:ext cx="83385" cy="164675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84698" y="1505134"/>
              <a:ext cx="83382" cy="164675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57293" y="1474326"/>
              <a:ext cx="238514" cy="22616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054" y="4737"/>
            <a:ext cx="3013075" cy="6853555"/>
            <a:chOff x="-3054" y="4737"/>
            <a:chExt cx="3013075" cy="68535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0" y="4737"/>
              <a:ext cx="2997200" cy="68532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8499" y="1900567"/>
              <a:ext cx="80111" cy="7890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312" y="1900567"/>
              <a:ext cx="80111" cy="7890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123" y="1900567"/>
              <a:ext cx="80111" cy="7890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948" y="1900567"/>
              <a:ext cx="80098" cy="7890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773" y="1900567"/>
              <a:ext cx="80098" cy="7890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398" y="1900567"/>
              <a:ext cx="80111" cy="7890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586" y="1900567"/>
              <a:ext cx="80111" cy="7890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211" y="1900567"/>
              <a:ext cx="80111" cy="7890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36" y="1900567"/>
              <a:ext cx="80111" cy="7890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" y="1900569"/>
              <a:ext cx="69964" cy="7890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8499" y="1749557"/>
              <a:ext cx="80111" cy="7890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312" y="1749557"/>
              <a:ext cx="80111" cy="7890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123" y="1749557"/>
              <a:ext cx="80111" cy="7890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773" y="1749557"/>
              <a:ext cx="80098" cy="7890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948" y="1749557"/>
              <a:ext cx="80098" cy="7890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586" y="1749557"/>
              <a:ext cx="80111" cy="7890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398" y="1749557"/>
              <a:ext cx="80111" cy="7890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211" y="1749557"/>
              <a:ext cx="80111" cy="7890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36" y="1749557"/>
              <a:ext cx="80111" cy="7890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" y="1749555"/>
              <a:ext cx="69964" cy="7890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8499" y="1598546"/>
              <a:ext cx="80111" cy="7890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312" y="1598546"/>
              <a:ext cx="80111" cy="7890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123" y="1598546"/>
              <a:ext cx="80111" cy="7890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948" y="1598546"/>
              <a:ext cx="80098" cy="7890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773" y="1598546"/>
              <a:ext cx="80098" cy="7890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586" y="1598546"/>
              <a:ext cx="80111" cy="7890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211" y="1598546"/>
              <a:ext cx="80111" cy="7890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398" y="1598546"/>
              <a:ext cx="80111" cy="789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36" y="1598546"/>
              <a:ext cx="80111" cy="7890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8499" y="1447534"/>
              <a:ext cx="80111" cy="7890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" y="1598542"/>
              <a:ext cx="69964" cy="7890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312" y="1447534"/>
              <a:ext cx="80111" cy="7890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123" y="1447534"/>
              <a:ext cx="80111" cy="7890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948" y="1447534"/>
              <a:ext cx="80098" cy="7890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773" y="1447534"/>
              <a:ext cx="80098" cy="7890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586" y="1447534"/>
              <a:ext cx="80111" cy="7890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398" y="1447534"/>
              <a:ext cx="80111" cy="7890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211" y="1447534"/>
              <a:ext cx="80111" cy="7890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36" y="1447534"/>
              <a:ext cx="80111" cy="7890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" y="1447529"/>
              <a:ext cx="69964" cy="78917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0" y="773021"/>
              <a:ext cx="1315720" cy="1874520"/>
            </a:xfrm>
            <a:custGeom>
              <a:avLst/>
              <a:gdLst/>
              <a:ahLst/>
              <a:cxnLst/>
              <a:rect l="l" t="t" r="r" b="b"/>
              <a:pathLst>
                <a:path w="1315720" h="1874520">
                  <a:moveTo>
                    <a:pt x="378385" y="1874024"/>
                  </a:moveTo>
                  <a:lnTo>
                    <a:pt x="330166" y="1872805"/>
                  </a:lnTo>
                  <a:lnTo>
                    <a:pt x="282580" y="1869186"/>
                  </a:lnTo>
                  <a:lnTo>
                    <a:pt x="235686" y="1863228"/>
                  </a:lnTo>
                  <a:lnTo>
                    <a:pt x="189543" y="1854987"/>
                  </a:lnTo>
                  <a:lnTo>
                    <a:pt x="144210" y="1844524"/>
                  </a:lnTo>
                  <a:lnTo>
                    <a:pt x="99744" y="1831898"/>
                  </a:lnTo>
                  <a:lnTo>
                    <a:pt x="56207" y="1817166"/>
                  </a:lnTo>
                  <a:lnTo>
                    <a:pt x="13655" y="1800388"/>
                  </a:lnTo>
                  <a:lnTo>
                    <a:pt x="0" y="1794215"/>
                  </a:lnTo>
                </a:path>
                <a:path w="1315720" h="1874520">
                  <a:moveTo>
                    <a:pt x="0" y="79807"/>
                  </a:moveTo>
                  <a:lnTo>
                    <a:pt x="56207" y="56856"/>
                  </a:lnTo>
                  <a:lnTo>
                    <a:pt x="99744" y="42125"/>
                  </a:lnTo>
                  <a:lnTo>
                    <a:pt x="144210" y="29499"/>
                  </a:lnTo>
                  <a:lnTo>
                    <a:pt x="189543" y="19036"/>
                  </a:lnTo>
                  <a:lnTo>
                    <a:pt x="235686" y="10796"/>
                  </a:lnTo>
                  <a:lnTo>
                    <a:pt x="282580" y="4837"/>
                  </a:lnTo>
                  <a:lnTo>
                    <a:pt x="330166" y="1219"/>
                  </a:lnTo>
                  <a:lnTo>
                    <a:pt x="378385" y="0"/>
                  </a:lnTo>
                  <a:lnTo>
                    <a:pt x="426603" y="1219"/>
                  </a:lnTo>
                  <a:lnTo>
                    <a:pt x="474189" y="4837"/>
                  </a:lnTo>
                  <a:lnTo>
                    <a:pt x="521083" y="10796"/>
                  </a:lnTo>
                  <a:lnTo>
                    <a:pt x="567226" y="19036"/>
                  </a:lnTo>
                  <a:lnTo>
                    <a:pt x="612560" y="29499"/>
                  </a:lnTo>
                  <a:lnTo>
                    <a:pt x="657025" y="42125"/>
                  </a:lnTo>
                  <a:lnTo>
                    <a:pt x="700562" y="56856"/>
                  </a:lnTo>
                  <a:lnTo>
                    <a:pt x="743114" y="73633"/>
                  </a:lnTo>
                  <a:lnTo>
                    <a:pt x="784620" y="92398"/>
                  </a:lnTo>
                  <a:lnTo>
                    <a:pt x="825023" y="113090"/>
                  </a:lnTo>
                  <a:lnTo>
                    <a:pt x="864262" y="135652"/>
                  </a:lnTo>
                  <a:lnTo>
                    <a:pt x="902280" y="160024"/>
                  </a:lnTo>
                  <a:lnTo>
                    <a:pt x="939017" y="186148"/>
                  </a:lnTo>
                  <a:lnTo>
                    <a:pt x="974415" y="213964"/>
                  </a:lnTo>
                  <a:lnTo>
                    <a:pt x="1008414" y="243415"/>
                  </a:lnTo>
                  <a:lnTo>
                    <a:pt x="1040956" y="274440"/>
                  </a:lnTo>
                  <a:lnTo>
                    <a:pt x="1071982" y="306982"/>
                  </a:lnTo>
                  <a:lnTo>
                    <a:pt x="1101433" y="340980"/>
                  </a:lnTo>
                  <a:lnTo>
                    <a:pt x="1129250" y="376378"/>
                  </a:lnTo>
                  <a:lnTo>
                    <a:pt x="1155375" y="413114"/>
                  </a:lnTo>
                  <a:lnTo>
                    <a:pt x="1179748" y="451131"/>
                  </a:lnTo>
                  <a:lnTo>
                    <a:pt x="1202310" y="490370"/>
                  </a:lnTo>
                  <a:lnTo>
                    <a:pt x="1223003" y="530772"/>
                  </a:lnTo>
                  <a:lnTo>
                    <a:pt x="1241767" y="572278"/>
                  </a:lnTo>
                  <a:lnTo>
                    <a:pt x="1258545" y="614829"/>
                  </a:lnTo>
                  <a:lnTo>
                    <a:pt x="1273277" y="658367"/>
                  </a:lnTo>
                  <a:lnTo>
                    <a:pt x="1285903" y="702831"/>
                  </a:lnTo>
                  <a:lnTo>
                    <a:pt x="1296366" y="748165"/>
                  </a:lnTo>
                  <a:lnTo>
                    <a:pt x="1304607" y="794307"/>
                  </a:lnTo>
                  <a:lnTo>
                    <a:pt x="1310566" y="841201"/>
                  </a:lnTo>
                  <a:lnTo>
                    <a:pt x="1314184" y="888787"/>
                  </a:lnTo>
                  <a:lnTo>
                    <a:pt x="1315403" y="937006"/>
                  </a:lnTo>
                  <a:lnTo>
                    <a:pt x="1314184" y="985224"/>
                  </a:lnTo>
                  <a:lnTo>
                    <a:pt x="1310566" y="1032810"/>
                  </a:lnTo>
                  <a:lnTo>
                    <a:pt x="1304607" y="1079704"/>
                  </a:lnTo>
                  <a:lnTo>
                    <a:pt x="1296366" y="1125847"/>
                  </a:lnTo>
                  <a:lnTo>
                    <a:pt x="1285903" y="1171181"/>
                  </a:lnTo>
                  <a:lnTo>
                    <a:pt x="1273277" y="1215646"/>
                  </a:lnTo>
                  <a:lnTo>
                    <a:pt x="1258545" y="1259183"/>
                  </a:lnTo>
                  <a:lnTo>
                    <a:pt x="1241767" y="1301735"/>
                  </a:lnTo>
                  <a:lnTo>
                    <a:pt x="1223003" y="1343241"/>
                  </a:lnTo>
                  <a:lnTo>
                    <a:pt x="1202310" y="1383644"/>
                  </a:lnTo>
                  <a:lnTo>
                    <a:pt x="1179748" y="1422883"/>
                  </a:lnTo>
                  <a:lnTo>
                    <a:pt x="1155375" y="1460901"/>
                  </a:lnTo>
                  <a:lnTo>
                    <a:pt x="1129250" y="1497638"/>
                  </a:lnTo>
                  <a:lnTo>
                    <a:pt x="1101433" y="1533036"/>
                  </a:lnTo>
                  <a:lnTo>
                    <a:pt x="1071982" y="1567035"/>
                  </a:lnTo>
                  <a:lnTo>
                    <a:pt x="1040956" y="1599577"/>
                  </a:lnTo>
                  <a:lnTo>
                    <a:pt x="1008414" y="1630603"/>
                  </a:lnTo>
                  <a:lnTo>
                    <a:pt x="974415" y="1660054"/>
                  </a:lnTo>
                  <a:lnTo>
                    <a:pt x="939017" y="1687871"/>
                  </a:lnTo>
                  <a:lnTo>
                    <a:pt x="902280" y="1713996"/>
                  </a:lnTo>
                  <a:lnTo>
                    <a:pt x="864262" y="1738368"/>
                  </a:lnTo>
                  <a:lnTo>
                    <a:pt x="825023" y="1760931"/>
                  </a:lnTo>
                  <a:lnTo>
                    <a:pt x="784620" y="1781624"/>
                  </a:lnTo>
                  <a:lnTo>
                    <a:pt x="743114" y="1800388"/>
                  </a:lnTo>
                  <a:lnTo>
                    <a:pt x="700562" y="1817166"/>
                  </a:lnTo>
                  <a:lnTo>
                    <a:pt x="657025" y="1831898"/>
                  </a:lnTo>
                  <a:lnTo>
                    <a:pt x="612560" y="1844524"/>
                  </a:lnTo>
                  <a:lnTo>
                    <a:pt x="567226" y="1854987"/>
                  </a:lnTo>
                  <a:lnTo>
                    <a:pt x="521083" y="1863228"/>
                  </a:lnTo>
                  <a:lnTo>
                    <a:pt x="474189" y="1869186"/>
                  </a:lnTo>
                  <a:lnTo>
                    <a:pt x="426603" y="1872805"/>
                  </a:lnTo>
                  <a:lnTo>
                    <a:pt x="378385" y="1874024"/>
                  </a:lnTo>
                </a:path>
              </a:pathLst>
            </a:custGeom>
            <a:ln w="6108">
              <a:solidFill>
                <a:srgbClr val="FF4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5" name="object 45"/>
          <p:cNvPicPr/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069" y="304165"/>
            <a:ext cx="1289276" cy="355941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545" y="6408287"/>
            <a:ext cx="420403" cy="220179"/>
          </a:xfrm>
          <a:prstGeom prst="rect">
            <a:avLst/>
          </a:prstGeom>
        </p:spPr>
      </p:pic>
      <p:pic>
        <p:nvPicPr>
          <p:cNvPr id="47" name="object 47"/>
          <p:cNvPicPr/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6051" y="6408287"/>
            <a:ext cx="420403" cy="220179"/>
          </a:xfrm>
          <a:prstGeom prst="rect">
            <a:avLst/>
          </a:prstGeom>
        </p:spPr>
      </p:pic>
      <p:sp>
        <p:nvSpPr>
          <p:cNvPr id="48" name="object 48"/>
          <p:cNvSpPr txBox="1">
            <a:spLocks noGrp="1"/>
          </p:cNvSpPr>
          <p:nvPr>
            <p:ph type="title"/>
          </p:nvPr>
        </p:nvSpPr>
        <p:spPr>
          <a:xfrm>
            <a:off x="3401913" y="440649"/>
            <a:ext cx="739330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35" dirty="0">
                <a:latin typeface="Poppins ExtraBold"/>
                <a:cs typeface="Poppins ExtraBold"/>
              </a:rPr>
              <a:t>Nuestra</a:t>
            </a:r>
            <a:r>
              <a:rPr sz="3200" b="1" spc="-114" dirty="0">
                <a:latin typeface="Poppins ExtraBold"/>
                <a:cs typeface="Poppins ExtraBold"/>
              </a:rPr>
              <a:t> </a:t>
            </a:r>
            <a:r>
              <a:rPr sz="3200" b="1" spc="-10" dirty="0">
                <a:latin typeface="Poppins ExtraBold"/>
                <a:cs typeface="Poppins ExtraBold"/>
              </a:rPr>
              <a:t>solución:</a:t>
            </a:r>
            <a:endParaRPr sz="3200">
              <a:latin typeface="Poppins ExtraBold"/>
              <a:cs typeface="Poppins ExtraBold"/>
            </a:endParaRPr>
          </a:p>
          <a:p>
            <a:pPr marL="12700" marR="5080">
              <a:lnSpc>
                <a:spcPct val="100000"/>
              </a:lnSpc>
            </a:pPr>
            <a:r>
              <a:rPr sz="3200" spc="-60" dirty="0"/>
              <a:t>Sistema</a:t>
            </a:r>
            <a:r>
              <a:rPr sz="3200" spc="-135" dirty="0"/>
              <a:t> </a:t>
            </a:r>
            <a:r>
              <a:rPr sz="3200" spc="-70" dirty="0"/>
              <a:t>Inteligente</a:t>
            </a:r>
            <a:r>
              <a:rPr sz="3200" spc="-135" dirty="0"/>
              <a:t> </a:t>
            </a:r>
            <a:r>
              <a:rPr sz="3200" dirty="0"/>
              <a:t>de</a:t>
            </a:r>
            <a:r>
              <a:rPr sz="3200" spc="-130" dirty="0"/>
              <a:t> </a:t>
            </a:r>
            <a:r>
              <a:rPr sz="3200" spc="-80" dirty="0"/>
              <a:t>Monitorización </a:t>
            </a:r>
            <a:r>
              <a:rPr sz="3200" dirty="0"/>
              <a:t>de</a:t>
            </a:r>
            <a:r>
              <a:rPr sz="3200" spc="-125" dirty="0"/>
              <a:t> </a:t>
            </a:r>
            <a:r>
              <a:rPr sz="3200" spc="-60" dirty="0"/>
              <a:t>Flujos</a:t>
            </a:r>
            <a:r>
              <a:rPr sz="3200" spc="-125" dirty="0"/>
              <a:t> </a:t>
            </a:r>
            <a:r>
              <a:rPr sz="3200" dirty="0"/>
              <a:t>de</a:t>
            </a:r>
            <a:r>
              <a:rPr sz="3200" spc="-125" dirty="0"/>
              <a:t> </a:t>
            </a:r>
            <a:r>
              <a:rPr sz="3200" spc="-10" dirty="0"/>
              <a:t>Movilidad</a:t>
            </a:r>
            <a:endParaRPr sz="3200"/>
          </a:p>
        </p:txBody>
      </p:sp>
      <p:grpSp>
        <p:nvGrpSpPr>
          <p:cNvPr id="49" name="object 49"/>
          <p:cNvGrpSpPr/>
          <p:nvPr/>
        </p:nvGrpSpPr>
        <p:grpSpPr>
          <a:xfrm>
            <a:off x="4079107" y="3174034"/>
            <a:ext cx="4222115" cy="3057525"/>
            <a:chOff x="4079107" y="3174034"/>
            <a:chExt cx="4222115" cy="3057525"/>
          </a:xfrm>
        </p:grpSpPr>
        <p:sp>
          <p:nvSpPr>
            <p:cNvPr id="50" name="object 50"/>
            <p:cNvSpPr/>
            <p:nvPr/>
          </p:nvSpPr>
          <p:spPr>
            <a:xfrm>
              <a:off x="4087045" y="3181972"/>
              <a:ext cx="4206240" cy="3041650"/>
            </a:xfrm>
            <a:custGeom>
              <a:avLst/>
              <a:gdLst/>
              <a:ahLst/>
              <a:cxnLst/>
              <a:rect l="l" t="t" r="r" b="b"/>
              <a:pathLst>
                <a:path w="4206240" h="3041650">
                  <a:moveTo>
                    <a:pt x="3912590" y="3041027"/>
                  </a:moveTo>
                  <a:lnTo>
                    <a:pt x="293471" y="3041027"/>
                  </a:lnTo>
                  <a:lnTo>
                    <a:pt x="245869" y="3037186"/>
                  </a:lnTo>
                  <a:lnTo>
                    <a:pt x="200712" y="3026066"/>
                  </a:lnTo>
                  <a:lnTo>
                    <a:pt x="158605" y="3008270"/>
                  </a:lnTo>
                  <a:lnTo>
                    <a:pt x="120152" y="2984404"/>
                  </a:lnTo>
                  <a:lnTo>
                    <a:pt x="85956" y="2955072"/>
                  </a:lnTo>
                  <a:lnTo>
                    <a:pt x="56623" y="2920878"/>
                  </a:lnTo>
                  <a:lnTo>
                    <a:pt x="32757" y="2882426"/>
                  </a:lnTo>
                  <a:lnTo>
                    <a:pt x="14961" y="2840321"/>
                  </a:lnTo>
                  <a:lnTo>
                    <a:pt x="3841" y="2795167"/>
                  </a:lnTo>
                  <a:lnTo>
                    <a:pt x="0" y="2747568"/>
                  </a:lnTo>
                  <a:lnTo>
                    <a:pt x="0" y="293471"/>
                  </a:lnTo>
                  <a:lnTo>
                    <a:pt x="3841" y="245869"/>
                  </a:lnTo>
                  <a:lnTo>
                    <a:pt x="14961" y="200712"/>
                  </a:lnTo>
                  <a:lnTo>
                    <a:pt x="32757" y="158605"/>
                  </a:lnTo>
                  <a:lnTo>
                    <a:pt x="56623" y="120152"/>
                  </a:lnTo>
                  <a:lnTo>
                    <a:pt x="85956" y="85956"/>
                  </a:lnTo>
                  <a:lnTo>
                    <a:pt x="120152" y="56623"/>
                  </a:lnTo>
                  <a:lnTo>
                    <a:pt x="158605" y="32757"/>
                  </a:lnTo>
                  <a:lnTo>
                    <a:pt x="200712" y="14961"/>
                  </a:lnTo>
                  <a:lnTo>
                    <a:pt x="245869" y="3841"/>
                  </a:lnTo>
                  <a:lnTo>
                    <a:pt x="293471" y="0"/>
                  </a:lnTo>
                  <a:lnTo>
                    <a:pt x="3912590" y="0"/>
                  </a:lnTo>
                  <a:lnTo>
                    <a:pt x="3960192" y="3841"/>
                  </a:lnTo>
                  <a:lnTo>
                    <a:pt x="4005348" y="14961"/>
                  </a:lnTo>
                  <a:lnTo>
                    <a:pt x="4047453" y="32757"/>
                  </a:lnTo>
                  <a:lnTo>
                    <a:pt x="4085905" y="56623"/>
                  </a:lnTo>
                  <a:lnTo>
                    <a:pt x="4120099" y="85956"/>
                  </a:lnTo>
                  <a:lnTo>
                    <a:pt x="4149430" y="120152"/>
                  </a:lnTo>
                  <a:lnTo>
                    <a:pt x="4173295" y="158605"/>
                  </a:lnTo>
                  <a:lnTo>
                    <a:pt x="4191089" y="200712"/>
                  </a:lnTo>
                  <a:lnTo>
                    <a:pt x="4202208" y="245869"/>
                  </a:lnTo>
                  <a:lnTo>
                    <a:pt x="4206049" y="293471"/>
                  </a:lnTo>
                  <a:lnTo>
                    <a:pt x="4206049" y="2747568"/>
                  </a:lnTo>
                  <a:lnTo>
                    <a:pt x="4202208" y="2795167"/>
                  </a:lnTo>
                  <a:lnTo>
                    <a:pt x="4191089" y="2840321"/>
                  </a:lnTo>
                  <a:lnTo>
                    <a:pt x="4173295" y="2882426"/>
                  </a:lnTo>
                  <a:lnTo>
                    <a:pt x="4149430" y="2920878"/>
                  </a:lnTo>
                  <a:lnTo>
                    <a:pt x="4120099" y="2955072"/>
                  </a:lnTo>
                  <a:lnTo>
                    <a:pt x="4085905" y="2984404"/>
                  </a:lnTo>
                  <a:lnTo>
                    <a:pt x="4047453" y="3008270"/>
                  </a:lnTo>
                  <a:lnTo>
                    <a:pt x="4005348" y="3026066"/>
                  </a:lnTo>
                  <a:lnTo>
                    <a:pt x="3960192" y="3037186"/>
                  </a:lnTo>
                  <a:lnTo>
                    <a:pt x="3912590" y="3041027"/>
                  </a:lnTo>
                  <a:close/>
                </a:path>
              </a:pathLst>
            </a:custGeom>
            <a:ln w="15532">
              <a:solidFill>
                <a:srgbClr val="BDB7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140542" y="3231184"/>
              <a:ext cx="4088765" cy="591820"/>
            </a:xfrm>
            <a:custGeom>
              <a:avLst/>
              <a:gdLst/>
              <a:ahLst/>
              <a:cxnLst/>
              <a:rect l="l" t="t" r="r" b="b"/>
              <a:pathLst>
                <a:path w="4088765" h="591820">
                  <a:moveTo>
                    <a:pt x="3781742" y="0"/>
                  </a:moveTo>
                  <a:lnTo>
                    <a:pt x="306895" y="0"/>
                  </a:lnTo>
                  <a:lnTo>
                    <a:pt x="261544" y="3352"/>
                  </a:lnTo>
                  <a:lnTo>
                    <a:pt x="218259" y="13092"/>
                  </a:lnTo>
                  <a:lnTo>
                    <a:pt x="177515" y="28739"/>
                  </a:lnTo>
                  <a:lnTo>
                    <a:pt x="139787" y="49817"/>
                  </a:lnTo>
                  <a:lnTo>
                    <a:pt x="105549" y="75846"/>
                  </a:lnTo>
                  <a:lnTo>
                    <a:pt x="75276" y="106348"/>
                  </a:lnTo>
                  <a:lnTo>
                    <a:pt x="49442" y="140846"/>
                  </a:lnTo>
                  <a:lnTo>
                    <a:pt x="28523" y="178860"/>
                  </a:lnTo>
                  <a:lnTo>
                    <a:pt x="12993" y="219913"/>
                  </a:lnTo>
                  <a:lnTo>
                    <a:pt x="3327" y="263525"/>
                  </a:lnTo>
                  <a:lnTo>
                    <a:pt x="0" y="309219"/>
                  </a:lnTo>
                  <a:lnTo>
                    <a:pt x="0" y="591515"/>
                  </a:lnTo>
                  <a:lnTo>
                    <a:pt x="4088638" y="591515"/>
                  </a:lnTo>
                  <a:lnTo>
                    <a:pt x="4088638" y="309219"/>
                  </a:lnTo>
                  <a:lnTo>
                    <a:pt x="4085310" y="263525"/>
                  </a:lnTo>
                  <a:lnTo>
                    <a:pt x="4075644" y="219913"/>
                  </a:lnTo>
                  <a:lnTo>
                    <a:pt x="4060114" y="178860"/>
                  </a:lnTo>
                  <a:lnTo>
                    <a:pt x="4039195" y="140846"/>
                  </a:lnTo>
                  <a:lnTo>
                    <a:pt x="4013361" y="106348"/>
                  </a:lnTo>
                  <a:lnTo>
                    <a:pt x="3983088" y="75846"/>
                  </a:lnTo>
                  <a:lnTo>
                    <a:pt x="3948850" y="49817"/>
                  </a:lnTo>
                  <a:lnTo>
                    <a:pt x="3911122" y="28739"/>
                  </a:lnTo>
                  <a:lnTo>
                    <a:pt x="3870378" y="13092"/>
                  </a:lnTo>
                  <a:lnTo>
                    <a:pt x="3827093" y="3352"/>
                  </a:lnTo>
                  <a:lnTo>
                    <a:pt x="3781742" y="0"/>
                  </a:lnTo>
                  <a:close/>
                </a:path>
              </a:pathLst>
            </a:custGeom>
            <a:solidFill>
              <a:srgbClr val="6475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4249154" y="4047014"/>
            <a:ext cx="3724275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2550" indent="-70485">
              <a:lnSpc>
                <a:spcPct val="100000"/>
              </a:lnSpc>
              <a:spcBef>
                <a:spcPts val="100"/>
              </a:spcBef>
              <a:buChar char="·"/>
              <a:tabLst>
                <a:tab pos="83185" algn="l"/>
              </a:tabLst>
            </a:pPr>
            <a:r>
              <a:rPr sz="1000" b="0" dirty="0">
                <a:solidFill>
                  <a:srgbClr val="647586"/>
                </a:solidFill>
                <a:latin typeface="Poppins Medium"/>
                <a:cs typeface="Poppins Medium"/>
              </a:rPr>
              <a:t>Permite</a:t>
            </a:r>
            <a:r>
              <a:rPr sz="1000" b="0" spc="95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Medium"/>
                <a:cs typeface="Poppins Medium"/>
              </a:rPr>
              <a:t>la</a:t>
            </a:r>
            <a:r>
              <a:rPr sz="1000" b="0" spc="105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Medium"/>
                <a:cs typeface="Poppins Medium"/>
              </a:rPr>
              <a:t>re</a:t>
            </a:r>
            <a:r>
              <a:rPr sz="1000" b="0" spc="110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Medium"/>
                <a:cs typeface="Poppins Medium"/>
              </a:rPr>
              <a:t>identificación.</a:t>
            </a:r>
            <a:endParaRPr sz="1000">
              <a:latin typeface="Poppins Medium"/>
              <a:cs typeface="Poppins Medium"/>
            </a:endParaRPr>
          </a:p>
          <a:p>
            <a:pPr marL="12700" marR="5080">
              <a:lnSpc>
                <a:spcPct val="116700"/>
              </a:lnSpc>
              <a:spcBef>
                <a:spcPts val="800"/>
              </a:spcBef>
              <a:buChar char="·"/>
              <a:tabLst>
                <a:tab pos="83185" algn="l"/>
              </a:tabLst>
            </a:pPr>
            <a:r>
              <a:rPr sz="1000" b="0" dirty="0">
                <a:solidFill>
                  <a:srgbClr val="647586"/>
                </a:solidFill>
                <a:latin typeface="Poppins Medium"/>
                <a:cs typeface="Poppins Medium"/>
              </a:rPr>
              <a:t>Posibilidad</a:t>
            </a:r>
            <a:r>
              <a:rPr sz="1000" b="0" spc="140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Medium"/>
                <a:cs typeface="Poppins Medium"/>
              </a:rPr>
              <a:t>de</a:t>
            </a:r>
            <a:r>
              <a:rPr sz="1000" b="0" spc="155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Medium"/>
                <a:cs typeface="Poppins Medium"/>
              </a:rPr>
              <a:t>añadir</a:t>
            </a:r>
            <a:r>
              <a:rPr sz="1000" b="0" spc="150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Medium"/>
                <a:cs typeface="Poppins Medium"/>
              </a:rPr>
              <a:t>el</a:t>
            </a:r>
            <a:r>
              <a:rPr sz="1000" b="0" spc="155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Medium"/>
                <a:cs typeface="Poppins Medium"/>
              </a:rPr>
              <a:t>sistema</a:t>
            </a:r>
            <a:r>
              <a:rPr sz="1000" b="0" spc="150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Medium"/>
                <a:cs typeface="Poppins Medium"/>
              </a:rPr>
              <a:t>a</a:t>
            </a:r>
            <a:r>
              <a:rPr sz="1000" b="0" spc="155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Medium"/>
                <a:cs typeface="Poppins Medium"/>
              </a:rPr>
              <a:t>cámaras</a:t>
            </a:r>
            <a:r>
              <a:rPr sz="1000" b="0" spc="155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Medium"/>
                <a:cs typeface="Poppins Medium"/>
              </a:rPr>
              <a:t>existentes </a:t>
            </a:r>
            <a:r>
              <a:rPr sz="1000" b="0" dirty="0">
                <a:solidFill>
                  <a:srgbClr val="647586"/>
                </a:solidFill>
                <a:latin typeface="Poppins Medium"/>
                <a:cs typeface="Poppins Medium"/>
              </a:rPr>
              <a:t>y</a:t>
            </a:r>
            <a:r>
              <a:rPr sz="1000" b="0" spc="40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Medium"/>
                <a:cs typeface="Poppins Medium"/>
              </a:rPr>
              <a:t>a</a:t>
            </a:r>
            <a:r>
              <a:rPr sz="1000" b="0" spc="50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Medium"/>
                <a:cs typeface="Poppins Medium"/>
              </a:rPr>
              <a:t>desplegdas.</a:t>
            </a:r>
            <a:endParaRPr sz="1000">
              <a:latin typeface="Poppins Medium"/>
              <a:cs typeface="Poppins Medium"/>
            </a:endParaRPr>
          </a:p>
          <a:p>
            <a:pPr marL="12700" marR="711835">
              <a:lnSpc>
                <a:spcPct val="116700"/>
              </a:lnSpc>
              <a:spcBef>
                <a:spcPts val="800"/>
              </a:spcBef>
              <a:buChar char="·"/>
              <a:tabLst>
                <a:tab pos="83185" algn="l"/>
              </a:tabLst>
            </a:pPr>
            <a:r>
              <a:rPr sz="1000" b="0" dirty="0">
                <a:solidFill>
                  <a:srgbClr val="647586"/>
                </a:solidFill>
                <a:latin typeface="Poppins Medium"/>
                <a:cs typeface="Poppins Medium"/>
              </a:rPr>
              <a:t>Sin</a:t>
            </a:r>
            <a:r>
              <a:rPr sz="1000" b="0" spc="114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Medium"/>
                <a:cs typeface="Poppins Medium"/>
              </a:rPr>
              <a:t>limitación</a:t>
            </a:r>
            <a:r>
              <a:rPr sz="1000" b="0" spc="125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Medium"/>
                <a:cs typeface="Poppins Medium"/>
              </a:rPr>
              <a:t>de</a:t>
            </a:r>
            <a:r>
              <a:rPr sz="1000" b="0" spc="125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Medium"/>
                <a:cs typeface="Poppins Medium"/>
              </a:rPr>
              <a:t>los</a:t>
            </a:r>
            <a:r>
              <a:rPr sz="1000" b="0" spc="125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Medium"/>
                <a:cs typeface="Poppins Medium"/>
              </a:rPr>
              <a:t>casos</a:t>
            </a:r>
            <a:r>
              <a:rPr sz="1000" b="0" spc="125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Medium"/>
                <a:cs typeface="Poppins Medium"/>
              </a:rPr>
              <a:t>de</a:t>
            </a:r>
            <a:r>
              <a:rPr sz="1000" b="0" spc="125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Medium"/>
                <a:cs typeface="Poppins Medium"/>
              </a:rPr>
              <a:t>uso</a:t>
            </a:r>
            <a:r>
              <a:rPr sz="1000" b="0" spc="125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Medium"/>
                <a:cs typeface="Poppins Medium"/>
              </a:rPr>
              <a:t>definidos </a:t>
            </a:r>
            <a:r>
              <a:rPr sz="1000" b="0" dirty="0">
                <a:solidFill>
                  <a:srgbClr val="647586"/>
                </a:solidFill>
                <a:latin typeface="Poppins Medium"/>
                <a:cs typeface="Poppins Medium"/>
              </a:rPr>
              <a:t>por</a:t>
            </a:r>
            <a:r>
              <a:rPr sz="1000" b="0" spc="105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Medium"/>
                <a:cs typeface="Poppins Medium"/>
              </a:rPr>
              <a:t>los</a:t>
            </a:r>
            <a:r>
              <a:rPr sz="1000" b="0" spc="105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Medium"/>
                <a:cs typeface="Poppins Medium"/>
              </a:rPr>
              <a:t>fabricantes.</a:t>
            </a:r>
            <a:endParaRPr sz="1000">
              <a:latin typeface="Poppins Medium"/>
              <a:cs typeface="Poppins Medium"/>
            </a:endParaRPr>
          </a:p>
          <a:p>
            <a:pPr marL="12700" marR="591820">
              <a:lnSpc>
                <a:spcPct val="116700"/>
              </a:lnSpc>
              <a:spcBef>
                <a:spcPts val="795"/>
              </a:spcBef>
              <a:buChar char="·"/>
              <a:tabLst>
                <a:tab pos="83185" algn="l"/>
              </a:tabLst>
            </a:pPr>
            <a:r>
              <a:rPr sz="1000" b="0" dirty="0">
                <a:solidFill>
                  <a:srgbClr val="647586"/>
                </a:solidFill>
                <a:latin typeface="Poppins Medium"/>
                <a:cs typeface="Poppins Medium"/>
              </a:rPr>
              <a:t>Además</a:t>
            </a:r>
            <a:r>
              <a:rPr sz="1000" b="0" spc="105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Medium"/>
                <a:cs typeface="Poppins Medium"/>
              </a:rPr>
              <a:t>de</a:t>
            </a:r>
            <a:r>
              <a:rPr sz="1000" b="0" spc="114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Medium"/>
                <a:cs typeface="Poppins Medium"/>
              </a:rPr>
              <a:t>las</a:t>
            </a:r>
            <a:r>
              <a:rPr sz="1000" b="0" spc="120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Medium"/>
                <a:cs typeface="Poppins Medium"/>
              </a:rPr>
              <a:t>que</a:t>
            </a:r>
            <a:r>
              <a:rPr sz="1000" b="0" spc="114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Medium"/>
                <a:cs typeface="Poppins Medium"/>
              </a:rPr>
              <a:t>cumplan</a:t>
            </a:r>
            <a:r>
              <a:rPr sz="1000" b="0" spc="120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Medium"/>
                <a:cs typeface="Poppins Medium"/>
              </a:rPr>
              <a:t>de</a:t>
            </a:r>
            <a:r>
              <a:rPr sz="1000" b="0" spc="114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Medium"/>
                <a:cs typeface="Poppins Medium"/>
              </a:rPr>
              <a:t>“no</a:t>
            </a:r>
            <a:r>
              <a:rPr sz="1000" b="0" spc="120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Medium"/>
                <a:cs typeface="Poppins Medium"/>
              </a:rPr>
              <a:t>intrusivo, </a:t>
            </a:r>
            <a:r>
              <a:rPr sz="1000" b="0" dirty="0">
                <a:solidFill>
                  <a:srgbClr val="647586"/>
                </a:solidFill>
                <a:latin typeface="Poppins Medium"/>
                <a:cs typeface="Poppins Medium"/>
              </a:rPr>
              <a:t>no</a:t>
            </a:r>
            <a:r>
              <a:rPr sz="1000" b="0" spc="140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Medium"/>
                <a:cs typeface="Poppins Medium"/>
              </a:rPr>
              <a:t>participación</a:t>
            </a:r>
            <a:r>
              <a:rPr sz="1000" b="0" spc="150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Medium"/>
                <a:cs typeface="Poppins Medium"/>
              </a:rPr>
              <a:t>usuario</a:t>
            </a:r>
            <a:r>
              <a:rPr sz="1000" b="0" spc="150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Medium"/>
                <a:cs typeface="Poppins Medium"/>
              </a:rPr>
              <a:t>y</a:t>
            </a:r>
            <a:r>
              <a:rPr sz="1000" b="0" spc="150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000" b="0" dirty="0">
                <a:solidFill>
                  <a:srgbClr val="647586"/>
                </a:solidFill>
                <a:latin typeface="Poppins Medium"/>
                <a:cs typeface="Poppins Medium"/>
              </a:rPr>
              <a:t>no</a:t>
            </a:r>
            <a:r>
              <a:rPr sz="1000" b="0" spc="155" dirty="0">
                <a:solidFill>
                  <a:srgbClr val="647586"/>
                </a:solidFill>
                <a:latin typeface="Poppins Medium"/>
                <a:cs typeface="Poppins Medium"/>
              </a:rPr>
              <a:t> </a:t>
            </a:r>
            <a:r>
              <a:rPr sz="1000" b="0" spc="-10" dirty="0">
                <a:solidFill>
                  <a:srgbClr val="647586"/>
                </a:solidFill>
                <a:latin typeface="Poppins Medium"/>
                <a:cs typeface="Poppins Medium"/>
              </a:rPr>
              <a:t>RGPD”.</a:t>
            </a:r>
            <a:endParaRPr sz="1000">
              <a:latin typeface="Poppins Medium"/>
              <a:cs typeface="Poppins Medium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8488949" y="3175622"/>
            <a:ext cx="2717800" cy="3054350"/>
            <a:chOff x="8488949" y="3175622"/>
            <a:chExt cx="2717800" cy="3054350"/>
          </a:xfrm>
        </p:grpSpPr>
        <p:sp>
          <p:nvSpPr>
            <p:cNvPr id="54" name="object 54"/>
            <p:cNvSpPr/>
            <p:nvPr/>
          </p:nvSpPr>
          <p:spPr>
            <a:xfrm>
              <a:off x="8495299" y="3181972"/>
              <a:ext cx="2705100" cy="3041650"/>
            </a:xfrm>
            <a:custGeom>
              <a:avLst/>
              <a:gdLst/>
              <a:ahLst/>
              <a:cxnLst/>
              <a:rect l="l" t="t" r="r" b="b"/>
              <a:pathLst>
                <a:path w="2705100" h="3041650">
                  <a:moveTo>
                    <a:pt x="2392133" y="3041027"/>
                  </a:moveTo>
                  <a:lnTo>
                    <a:pt x="312966" y="3041027"/>
                  </a:lnTo>
                  <a:lnTo>
                    <a:pt x="266718" y="3037634"/>
                  </a:lnTo>
                  <a:lnTo>
                    <a:pt x="222577" y="3027777"/>
                  </a:lnTo>
                  <a:lnTo>
                    <a:pt x="181027" y="3011939"/>
                  </a:lnTo>
                  <a:lnTo>
                    <a:pt x="142552" y="2990607"/>
                  </a:lnTo>
                  <a:lnTo>
                    <a:pt x="107637" y="2964262"/>
                  </a:lnTo>
                  <a:lnTo>
                    <a:pt x="76765" y="2933390"/>
                  </a:lnTo>
                  <a:lnTo>
                    <a:pt x="50420" y="2898475"/>
                  </a:lnTo>
                  <a:lnTo>
                    <a:pt x="29087" y="2860000"/>
                  </a:lnTo>
                  <a:lnTo>
                    <a:pt x="13250" y="2818450"/>
                  </a:lnTo>
                  <a:lnTo>
                    <a:pt x="3393" y="2774309"/>
                  </a:lnTo>
                  <a:lnTo>
                    <a:pt x="0" y="2728061"/>
                  </a:lnTo>
                  <a:lnTo>
                    <a:pt x="0" y="312966"/>
                  </a:lnTo>
                  <a:lnTo>
                    <a:pt x="3393" y="266718"/>
                  </a:lnTo>
                  <a:lnTo>
                    <a:pt x="13250" y="222577"/>
                  </a:lnTo>
                  <a:lnTo>
                    <a:pt x="29087" y="181027"/>
                  </a:lnTo>
                  <a:lnTo>
                    <a:pt x="50420" y="142552"/>
                  </a:lnTo>
                  <a:lnTo>
                    <a:pt x="76765" y="107637"/>
                  </a:lnTo>
                  <a:lnTo>
                    <a:pt x="107637" y="76765"/>
                  </a:lnTo>
                  <a:lnTo>
                    <a:pt x="142552" y="50420"/>
                  </a:lnTo>
                  <a:lnTo>
                    <a:pt x="181027" y="29087"/>
                  </a:lnTo>
                  <a:lnTo>
                    <a:pt x="222577" y="13250"/>
                  </a:lnTo>
                  <a:lnTo>
                    <a:pt x="266718" y="3393"/>
                  </a:lnTo>
                  <a:lnTo>
                    <a:pt x="312966" y="0"/>
                  </a:lnTo>
                  <a:lnTo>
                    <a:pt x="2392133" y="0"/>
                  </a:lnTo>
                  <a:lnTo>
                    <a:pt x="2438381" y="3393"/>
                  </a:lnTo>
                  <a:lnTo>
                    <a:pt x="2482522" y="13250"/>
                  </a:lnTo>
                  <a:lnTo>
                    <a:pt x="2524072" y="29087"/>
                  </a:lnTo>
                  <a:lnTo>
                    <a:pt x="2562547" y="50420"/>
                  </a:lnTo>
                  <a:lnTo>
                    <a:pt x="2597462" y="76765"/>
                  </a:lnTo>
                  <a:lnTo>
                    <a:pt x="2628334" y="107637"/>
                  </a:lnTo>
                  <a:lnTo>
                    <a:pt x="2654679" y="142552"/>
                  </a:lnTo>
                  <a:lnTo>
                    <a:pt x="2676012" y="181027"/>
                  </a:lnTo>
                  <a:lnTo>
                    <a:pt x="2691849" y="222577"/>
                  </a:lnTo>
                  <a:lnTo>
                    <a:pt x="2701706" y="266718"/>
                  </a:lnTo>
                  <a:lnTo>
                    <a:pt x="2705099" y="312966"/>
                  </a:lnTo>
                  <a:lnTo>
                    <a:pt x="2705099" y="2728061"/>
                  </a:lnTo>
                  <a:lnTo>
                    <a:pt x="2701706" y="2774309"/>
                  </a:lnTo>
                  <a:lnTo>
                    <a:pt x="2691849" y="2818450"/>
                  </a:lnTo>
                  <a:lnTo>
                    <a:pt x="2676012" y="2860000"/>
                  </a:lnTo>
                  <a:lnTo>
                    <a:pt x="2654679" y="2898475"/>
                  </a:lnTo>
                  <a:lnTo>
                    <a:pt x="2628334" y="2933390"/>
                  </a:lnTo>
                  <a:lnTo>
                    <a:pt x="2597462" y="2964262"/>
                  </a:lnTo>
                  <a:lnTo>
                    <a:pt x="2562547" y="2990607"/>
                  </a:lnTo>
                  <a:lnTo>
                    <a:pt x="2524072" y="3011939"/>
                  </a:lnTo>
                  <a:lnTo>
                    <a:pt x="2482522" y="3027777"/>
                  </a:lnTo>
                  <a:lnTo>
                    <a:pt x="2438381" y="3037634"/>
                  </a:lnTo>
                  <a:lnTo>
                    <a:pt x="2392133" y="3041027"/>
                  </a:lnTo>
                  <a:close/>
                </a:path>
              </a:pathLst>
            </a:custGeom>
            <a:ln w="12458">
              <a:solidFill>
                <a:srgbClr val="BDB7B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8537402" y="3231184"/>
              <a:ext cx="2621280" cy="591820"/>
            </a:xfrm>
            <a:custGeom>
              <a:avLst/>
              <a:gdLst/>
              <a:ahLst/>
              <a:cxnLst/>
              <a:rect l="l" t="t" r="r" b="b"/>
              <a:pathLst>
                <a:path w="2621279" h="591820">
                  <a:moveTo>
                    <a:pt x="2311679" y="0"/>
                  </a:moveTo>
                  <a:lnTo>
                    <a:pt x="309206" y="0"/>
                  </a:lnTo>
                  <a:lnTo>
                    <a:pt x="263513" y="3352"/>
                  </a:lnTo>
                  <a:lnTo>
                    <a:pt x="219901" y="13092"/>
                  </a:lnTo>
                  <a:lnTo>
                    <a:pt x="178850" y="28739"/>
                  </a:lnTo>
                  <a:lnTo>
                    <a:pt x="140837" y="49817"/>
                  </a:lnTo>
                  <a:lnTo>
                    <a:pt x="106341" y="75846"/>
                  </a:lnTo>
                  <a:lnTo>
                    <a:pt x="75840" y="106348"/>
                  </a:lnTo>
                  <a:lnTo>
                    <a:pt x="49813" y="140846"/>
                  </a:lnTo>
                  <a:lnTo>
                    <a:pt x="28737" y="178860"/>
                  </a:lnTo>
                  <a:lnTo>
                    <a:pt x="13090" y="219913"/>
                  </a:lnTo>
                  <a:lnTo>
                    <a:pt x="3352" y="263525"/>
                  </a:lnTo>
                  <a:lnTo>
                    <a:pt x="0" y="309219"/>
                  </a:lnTo>
                  <a:lnTo>
                    <a:pt x="0" y="591515"/>
                  </a:lnTo>
                  <a:lnTo>
                    <a:pt x="2620899" y="591515"/>
                  </a:lnTo>
                  <a:lnTo>
                    <a:pt x="2620899" y="309219"/>
                  </a:lnTo>
                  <a:lnTo>
                    <a:pt x="2617546" y="263525"/>
                  </a:lnTo>
                  <a:lnTo>
                    <a:pt x="2607806" y="219913"/>
                  </a:lnTo>
                  <a:lnTo>
                    <a:pt x="2592159" y="178860"/>
                  </a:lnTo>
                  <a:lnTo>
                    <a:pt x="2571081" y="140846"/>
                  </a:lnTo>
                  <a:lnTo>
                    <a:pt x="2545052" y="106348"/>
                  </a:lnTo>
                  <a:lnTo>
                    <a:pt x="2514550" y="75846"/>
                  </a:lnTo>
                  <a:lnTo>
                    <a:pt x="2480052" y="49817"/>
                  </a:lnTo>
                  <a:lnTo>
                    <a:pt x="2442038" y="28739"/>
                  </a:lnTo>
                  <a:lnTo>
                    <a:pt x="2400985" y="13092"/>
                  </a:lnTo>
                  <a:lnTo>
                    <a:pt x="2357373" y="3352"/>
                  </a:lnTo>
                  <a:lnTo>
                    <a:pt x="2311679" y="0"/>
                  </a:lnTo>
                  <a:close/>
                </a:path>
              </a:pathLst>
            </a:custGeom>
            <a:solidFill>
              <a:srgbClr val="64758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6" name="object 56"/>
          <p:cNvPicPr/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0705" y="3403983"/>
            <a:ext cx="306867" cy="251880"/>
          </a:xfrm>
          <a:prstGeom prst="rect">
            <a:avLst/>
          </a:prstGeom>
        </p:spPr>
      </p:pic>
      <p:sp>
        <p:nvSpPr>
          <p:cNvPr id="57" name="object 57"/>
          <p:cNvSpPr txBox="1"/>
          <p:nvPr/>
        </p:nvSpPr>
        <p:spPr>
          <a:xfrm>
            <a:off x="6035266" y="3419332"/>
            <a:ext cx="91313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30" dirty="0">
                <a:solidFill>
                  <a:srgbClr val="FFFFFF"/>
                </a:solidFill>
                <a:latin typeface="Poppins SemiBold"/>
                <a:cs typeface="Poppins SemiBold"/>
              </a:rPr>
              <a:t>VENTAJAS</a:t>
            </a:r>
            <a:endParaRPr sz="1400">
              <a:latin typeface="Poppins SemiBold"/>
              <a:cs typeface="Poppins SemiBold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9294340" y="3419332"/>
            <a:ext cx="154749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Poppins SemiBold"/>
                <a:cs typeface="Poppins SemiBold"/>
              </a:rPr>
              <a:t>INCONVENIENTES</a:t>
            </a:r>
            <a:endParaRPr sz="1400">
              <a:latin typeface="Poppins SemiBold"/>
              <a:cs typeface="Poppins SemiBold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8850510" y="3434586"/>
            <a:ext cx="320675" cy="262890"/>
            <a:chOff x="8850510" y="3434586"/>
            <a:chExt cx="320675" cy="262890"/>
          </a:xfrm>
        </p:grpSpPr>
        <p:pic>
          <p:nvPicPr>
            <p:cNvPr id="60" name="object 60"/>
            <p:cNvPicPr/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50510" y="3434586"/>
              <a:ext cx="111391" cy="194932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8975819" y="3441605"/>
              <a:ext cx="194945" cy="255904"/>
            </a:xfrm>
            <a:custGeom>
              <a:avLst/>
              <a:gdLst/>
              <a:ahLst/>
              <a:cxnLst/>
              <a:rect l="l" t="t" r="r" b="b"/>
              <a:pathLst>
                <a:path w="194945" h="255904">
                  <a:moveTo>
                    <a:pt x="135150" y="0"/>
                  </a:moveTo>
                  <a:lnTo>
                    <a:pt x="69621" y="216"/>
                  </a:lnTo>
                  <a:lnTo>
                    <a:pt x="0" y="17412"/>
                  </a:lnTo>
                  <a:lnTo>
                    <a:pt x="0" y="153238"/>
                  </a:lnTo>
                  <a:lnTo>
                    <a:pt x="9142" y="158649"/>
                  </a:lnTo>
                  <a:lnTo>
                    <a:pt x="17735" y="164854"/>
                  </a:lnTo>
                  <a:lnTo>
                    <a:pt x="42131" y="194706"/>
                  </a:lnTo>
                  <a:lnTo>
                    <a:pt x="60566" y="244297"/>
                  </a:lnTo>
                  <a:lnTo>
                    <a:pt x="69890" y="255544"/>
                  </a:lnTo>
                  <a:lnTo>
                    <a:pt x="84694" y="255839"/>
                  </a:lnTo>
                  <a:lnTo>
                    <a:pt x="98401" y="246709"/>
                  </a:lnTo>
                  <a:lnTo>
                    <a:pt x="104432" y="229680"/>
                  </a:lnTo>
                  <a:lnTo>
                    <a:pt x="103019" y="215140"/>
                  </a:lnTo>
                  <a:lnTo>
                    <a:pt x="99506" y="198011"/>
                  </a:lnTo>
                  <a:lnTo>
                    <a:pt x="94975" y="181051"/>
                  </a:lnTo>
                  <a:lnTo>
                    <a:pt x="90512" y="167018"/>
                  </a:lnTo>
                  <a:lnTo>
                    <a:pt x="142178" y="167226"/>
                  </a:lnTo>
                  <a:lnTo>
                    <a:pt x="182444" y="165346"/>
                  </a:lnTo>
                  <a:lnTo>
                    <a:pt x="194913" y="146122"/>
                  </a:lnTo>
                  <a:lnTo>
                    <a:pt x="193379" y="138263"/>
                  </a:lnTo>
                  <a:lnTo>
                    <a:pt x="188785" y="131356"/>
                  </a:lnTo>
                  <a:lnTo>
                    <a:pt x="184873" y="127457"/>
                  </a:lnTo>
                  <a:lnTo>
                    <a:pt x="179578" y="125260"/>
                  </a:lnTo>
                  <a:lnTo>
                    <a:pt x="174053" y="125248"/>
                  </a:lnTo>
                  <a:lnTo>
                    <a:pt x="182180" y="123607"/>
                  </a:lnTo>
                  <a:lnTo>
                    <a:pt x="188817" y="119133"/>
                  </a:lnTo>
                  <a:lnTo>
                    <a:pt x="193291" y="112496"/>
                  </a:lnTo>
                  <a:lnTo>
                    <a:pt x="194932" y="104369"/>
                  </a:lnTo>
                  <a:lnTo>
                    <a:pt x="193291" y="96240"/>
                  </a:lnTo>
                  <a:lnTo>
                    <a:pt x="188817" y="89599"/>
                  </a:lnTo>
                  <a:lnTo>
                    <a:pt x="182180" y="85120"/>
                  </a:lnTo>
                  <a:lnTo>
                    <a:pt x="174053" y="83477"/>
                  </a:lnTo>
                  <a:lnTo>
                    <a:pt x="182180" y="81837"/>
                  </a:lnTo>
                  <a:lnTo>
                    <a:pt x="188817" y="77362"/>
                  </a:lnTo>
                  <a:lnTo>
                    <a:pt x="193291" y="70726"/>
                  </a:lnTo>
                  <a:lnTo>
                    <a:pt x="194932" y="62599"/>
                  </a:lnTo>
                  <a:lnTo>
                    <a:pt x="193291" y="54469"/>
                  </a:lnTo>
                  <a:lnTo>
                    <a:pt x="188817" y="47828"/>
                  </a:lnTo>
                  <a:lnTo>
                    <a:pt x="182180" y="43350"/>
                  </a:lnTo>
                  <a:lnTo>
                    <a:pt x="174053" y="41707"/>
                  </a:lnTo>
                  <a:lnTo>
                    <a:pt x="182158" y="39958"/>
                  </a:lnTo>
                  <a:lnTo>
                    <a:pt x="188733" y="35394"/>
                  </a:lnTo>
                  <a:lnTo>
                    <a:pt x="193114" y="28693"/>
                  </a:lnTo>
                  <a:lnTo>
                    <a:pt x="194640" y="20536"/>
                  </a:lnTo>
                  <a:lnTo>
                    <a:pt x="194564" y="15240"/>
                  </a:lnTo>
                  <a:lnTo>
                    <a:pt x="192481" y="10173"/>
                  </a:lnTo>
                  <a:lnTo>
                    <a:pt x="188810" y="6350"/>
                  </a:lnTo>
                  <a:lnTo>
                    <a:pt x="182689" y="1866"/>
                  </a:lnTo>
                  <a:lnTo>
                    <a:pt x="168821" y="150"/>
                  </a:lnTo>
                  <a:lnTo>
                    <a:pt x="1351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3413075" y="2166212"/>
            <a:ext cx="7979409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just">
              <a:lnSpc>
                <a:spcPct val="100000"/>
              </a:lnSpc>
              <a:spcBef>
                <a:spcPts val="100"/>
              </a:spcBef>
            </a:pPr>
            <a:r>
              <a:rPr sz="1600" b="1" dirty="0">
                <a:solidFill>
                  <a:srgbClr val="4D4D4D"/>
                </a:solidFill>
                <a:latin typeface="Poppins SemiBold"/>
                <a:cs typeface="Poppins SemiBold"/>
              </a:rPr>
              <a:t>Funcionamiento:</a:t>
            </a:r>
            <a:r>
              <a:rPr sz="1600" b="1" spc="395" dirty="0">
                <a:solidFill>
                  <a:srgbClr val="4D4D4D"/>
                </a:solidFill>
                <a:latin typeface="Poppins SemiBold"/>
                <a:cs typeface="Poppins SemiBold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Primera</a:t>
            </a:r>
            <a:r>
              <a:rPr sz="1600" b="0" spc="34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solución</a:t>
            </a:r>
            <a:r>
              <a:rPr sz="1600" b="0" spc="34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comercial</a:t>
            </a:r>
            <a:r>
              <a:rPr sz="1600" b="0" spc="34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de</a:t>
            </a:r>
            <a:r>
              <a:rPr sz="1600" b="0" spc="34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analítica</a:t>
            </a:r>
            <a:r>
              <a:rPr sz="1600" b="0" spc="34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de</a:t>
            </a:r>
            <a:r>
              <a:rPr sz="1600" b="0" spc="34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vídeo</a:t>
            </a:r>
            <a:r>
              <a:rPr sz="1600" b="0" spc="34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que</a:t>
            </a:r>
            <a:r>
              <a:rPr sz="1600" b="0" spc="34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spc="-25" dirty="0">
                <a:solidFill>
                  <a:srgbClr val="4D4D4D"/>
                </a:solidFill>
                <a:latin typeface="Poppins Light"/>
                <a:cs typeface="Poppins Light"/>
              </a:rPr>
              <a:t>re-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copila</a:t>
            </a:r>
            <a:r>
              <a:rPr sz="1600" b="0" spc="30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información</a:t>
            </a:r>
            <a:r>
              <a:rPr sz="1600" b="0" spc="30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sobre</a:t>
            </a:r>
            <a:r>
              <a:rPr sz="1600" b="0" spc="30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el</a:t>
            </a:r>
            <a:r>
              <a:rPr sz="1600" b="0" spc="30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nivel</a:t>
            </a:r>
            <a:r>
              <a:rPr sz="1600" b="0" spc="30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de</a:t>
            </a:r>
            <a:r>
              <a:rPr sz="1600" b="0" spc="30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afluencia</a:t>
            </a:r>
            <a:r>
              <a:rPr sz="1600" b="0" spc="30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de</a:t>
            </a:r>
            <a:r>
              <a:rPr sz="1600" b="0" spc="30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distintos</a:t>
            </a:r>
            <a:r>
              <a:rPr sz="1600" b="0" spc="30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trazados</a:t>
            </a:r>
            <a:r>
              <a:rPr sz="1600" b="0" spc="30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de</a:t>
            </a:r>
            <a:r>
              <a:rPr sz="1600" b="0" spc="30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spc="-25" dirty="0">
                <a:solidFill>
                  <a:srgbClr val="4D4D4D"/>
                </a:solidFill>
                <a:latin typeface="Poppins Light"/>
                <a:cs typeface="Poppins Light"/>
              </a:rPr>
              <a:t>una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ciudad</a:t>
            </a:r>
            <a:r>
              <a:rPr sz="1600" b="0" spc="23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mediante</a:t>
            </a:r>
            <a:r>
              <a:rPr sz="1600" b="0" spc="24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sensores</a:t>
            </a:r>
            <a:r>
              <a:rPr sz="1600" b="0" spc="240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inteligentes</a:t>
            </a:r>
            <a:r>
              <a:rPr sz="1600" b="0" spc="24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y</a:t>
            </a:r>
            <a:r>
              <a:rPr sz="1600" b="0" spc="24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dirty="0">
                <a:solidFill>
                  <a:srgbClr val="4D4D4D"/>
                </a:solidFill>
                <a:latin typeface="Poppins Light"/>
                <a:cs typeface="Poppins Light"/>
              </a:rPr>
              <a:t>aprendizaje</a:t>
            </a:r>
            <a:r>
              <a:rPr sz="1600" b="0" spc="245" dirty="0">
                <a:solidFill>
                  <a:srgbClr val="4D4D4D"/>
                </a:solidFill>
                <a:latin typeface="Poppins Light"/>
                <a:cs typeface="Poppins Light"/>
              </a:rPr>
              <a:t> </a:t>
            </a:r>
            <a:r>
              <a:rPr sz="1600" b="0" spc="-10" dirty="0">
                <a:solidFill>
                  <a:srgbClr val="4D4D4D"/>
                </a:solidFill>
                <a:latin typeface="Poppins Light"/>
                <a:cs typeface="Poppins Light"/>
              </a:rPr>
              <a:t>automático.</a:t>
            </a:r>
            <a:endParaRPr sz="1600">
              <a:latin typeface="Poppins Light"/>
              <a:cs typeface="Poppins Ligh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3054" y="0"/>
            <a:ext cx="3394075" cy="6858000"/>
            <a:chOff x="-3054" y="0"/>
            <a:chExt cx="3394075" cy="6858000"/>
          </a:xfrm>
        </p:grpSpPr>
        <p:sp>
          <p:nvSpPr>
            <p:cNvPr id="3" name="object 3"/>
            <p:cNvSpPr/>
            <p:nvPr/>
          </p:nvSpPr>
          <p:spPr>
            <a:xfrm>
              <a:off x="1308100" y="1612900"/>
              <a:ext cx="2082800" cy="2400300"/>
            </a:xfrm>
            <a:custGeom>
              <a:avLst/>
              <a:gdLst/>
              <a:ahLst/>
              <a:cxnLst/>
              <a:rect l="l" t="t" r="r" b="b"/>
              <a:pathLst>
                <a:path w="2082800" h="2400300">
                  <a:moveTo>
                    <a:pt x="2082800" y="0"/>
                  </a:moveTo>
                  <a:lnTo>
                    <a:pt x="0" y="0"/>
                  </a:lnTo>
                  <a:lnTo>
                    <a:pt x="0" y="2400300"/>
                  </a:lnTo>
                  <a:lnTo>
                    <a:pt x="2082800" y="2400300"/>
                  </a:lnTo>
                  <a:lnTo>
                    <a:pt x="2082800" y="0"/>
                  </a:lnTo>
                  <a:close/>
                </a:path>
              </a:pathLst>
            </a:custGeom>
            <a:solidFill>
              <a:srgbClr val="4B4F6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700" y="0"/>
              <a:ext cx="2997200" cy="6858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8499" y="1900567"/>
              <a:ext cx="80111" cy="7890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312" y="1900567"/>
              <a:ext cx="80111" cy="7890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123" y="1900567"/>
              <a:ext cx="80111" cy="7890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948" y="1900567"/>
              <a:ext cx="80098" cy="7890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773" y="1900567"/>
              <a:ext cx="80098" cy="7890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586" y="1900567"/>
              <a:ext cx="80111" cy="7890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398" y="1900567"/>
              <a:ext cx="80111" cy="7890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211" y="1900567"/>
              <a:ext cx="80111" cy="7890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36" y="1900567"/>
              <a:ext cx="80111" cy="7890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" y="1900568"/>
              <a:ext cx="69964" cy="7890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8499" y="1749557"/>
              <a:ext cx="80111" cy="7890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312" y="1749557"/>
              <a:ext cx="80111" cy="7890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123" y="1749557"/>
              <a:ext cx="80111" cy="7890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948" y="1749557"/>
              <a:ext cx="80098" cy="7890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773" y="1749557"/>
              <a:ext cx="80098" cy="7890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586" y="1749557"/>
              <a:ext cx="80111" cy="7890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398" y="1749557"/>
              <a:ext cx="80111" cy="7890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211" y="1749557"/>
              <a:ext cx="80111" cy="7890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36" y="1749557"/>
              <a:ext cx="80111" cy="7890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" y="1749555"/>
              <a:ext cx="69964" cy="78905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8499" y="1598546"/>
              <a:ext cx="80111" cy="7890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312" y="1598546"/>
              <a:ext cx="80111" cy="7890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123" y="1598546"/>
              <a:ext cx="80111" cy="7890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948" y="1598546"/>
              <a:ext cx="80098" cy="7890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773" y="1598546"/>
              <a:ext cx="80098" cy="7890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586" y="1598546"/>
              <a:ext cx="80111" cy="7890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398" y="1598546"/>
              <a:ext cx="80111" cy="7890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211" y="1598546"/>
              <a:ext cx="80111" cy="7890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36" y="1598546"/>
              <a:ext cx="80111" cy="78905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" y="1598542"/>
              <a:ext cx="69964" cy="78905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8499" y="1447534"/>
              <a:ext cx="80111" cy="7890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5312" y="1447534"/>
              <a:ext cx="80111" cy="78905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2123" y="1447534"/>
              <a:ext cx="80111" cy="78905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948" y="1447534"/>
              <a:ext cx="80098" cy="7890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773" y="1447534"/>
              <a:ext cx="80098" cy="7890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586" y="1447534"/>
              <a:ext cx="80111" cy="7890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9398" y="1447534"/>
              <a:ext cx="80111" cy="78905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6211" y="1447534"/>
              <a:ext cx="80111" cy="78905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036" y="1447534"/>
              <a:ext cx="80111" cy="78905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" y="1447529"/>
              <a:ext cx="69964" cy="78917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0" y="773021"/>
              <a:ext cx="1315720" cy="1874520"/>
            </a:xfrm>
            <a:custGeom>
              <a:avLst/>
              <a:gdLst/>
              <a:ahLst/>
              <a:cxnLst/>
              <a:rect l="l" t="t" r="r" b="b"/>
              <a:pathLst>
                <a:path w="1315720" h="1874520">
                  <a:moveTo>
                    <a:pt x="378385" y="1874024"/>
                  </a:moveTo>
                  <a:lnTo>
                    <a:pt x="330166" y="1872805"/>
                  </a:lnTo>
                  <a:lnTo>
                    <a:pt x="282580" y="1869186"/>
                  </a:lnTo>
                  <a:lnTo>
                    <a:pt x="235686" y="1863228"/>
                  </a:lnTo>
                  <a:lnTo>
                    <a:pt x="189543" y="1854987"/>
                  </a:lnTo>
                  <a:lnTo>
                    <a:pt x="144210" y="1844524"/>
                  </a:lnTo>
                  <a:lnTo>
                    <a:pt x="99744" y="1831898"/>
                  </a:lnTo>
                  <a:lnTo>
                    <a:pt x="56207" y="1817166"/>
                  </a:lnTo>
                  <a:lnTo>
                    <a:pt x="13655" y="1800388"/>
                  </a:lnTo>
                  <a:lnTo>
                    <a:pt x="0" y="1794215"/>
                  </a:lnTo>
                </a:path>
                <a:path w="1315720" h="1874520">
                  <a:moveTo>
                    <a:pt x="0" y="79807"/>
                  </a:moveTo>
                  <a:lnTo>
                    <a:pt x="56207" y="56856"/>
                  </a:lnTo>
                  <a:lnTo>
                    <a:pt x="99744" y="42125"/>
                  </a:lnTo>
                  <a:lnTo>
                    <a:pt x="144210" y="29499"/>
                  </a:lnTo>
                  <a:lnTo>
                    <a:pt x="189543" y="19036"/>
                  </a:lnTo>
                  <a:lnTo>
                    <a:pt x="235686" y="10796"/>
                  </a:lnTo>
                  <a:lnTo>
                    <a:pt x="282580" y="4837"/>
                  </a:lnTo>
                  <a:lnTo>
                    <a:pt x="330166" y="1219"/>
                  </a:lnTo>
                  <a:lnTo>
                    <a:pt x="378385" y="0"/>
                  </a:lnTo>
                  <a:lnTo>
                    <a:pt x="426603" y="1219"/>
                  </a:lnTo>
                  <a:lnTo>
                    <a:pt x="474189" y="4837"/>
                  </a:lnTo>
                  <a:lnTo>
                    <a:pt x="521083" y="10796"/>
                  </a:lnTo>
                  <a:lnTo>
                    <a:pt x="567226" y="19036"/>
                  </a:lnTo>
                  <a:lnTo>
                    <a:pt x="612560" y="29499"/>
                  </a:lnTo>
                  <a:lnTo>
                    <a:pt x="657025" y="42125"/>
                  </a:lnTo>
                  <a:lnTo>
                    <a:pt x="700562" y="56856"/>
                  </a:lnTo>
                  <a:lnTo>
                    <a:pt x="743114" y="73633"/>
                  </a:lnTo>
                  <a:lnTo>
                    <a:pt x="784620" y="92398"/>
                  </a:lnTo>
                  <a:lnTo>
                    <a:pt x="825023" y="113090"/>
                  </a:lnTo>
                  <a:lnTo>
                    <a:pt x="864262" y="135652"/>
                  </a:lnTo>
                  <a:lnTo>
                    <a:pt x="902280" y="160024"/>
                  </a:lnTo>
                  <a:lnTo>
                    <a:pt x="939017" y="186148"/>
                  </a:lnTo>
                  <a:lnTo>
                    <a:pt x="974415" y="213964"/>
                  </a:lnTo>
                  <a:lnTo>
                    <a:pt x="1008414" y="243415"/>
                  </a:lnTo>
                  <a:lnTo>
                    <a:pt x="1040956" y="274440"/>
                  </a:lnTo>
                  <a:lnTo>
                    <a:pt x="1071982" y="306982"/>
                  </a:lnTo>
                  <a:lnTo>
                    <a:pt x="1101433" y="340980"/>
                  </a:lnTo>
                  <a:lnTo>
                    <a:pt x="1129250" y="376378"/>
                  </a:lnTo>
                  <a:lnTo>
                    <a:pt x="1155375" y="413114"/>
                  </a:lnTo>
                  <a:lnTo>
                    <a:pt x="1179748" y="451131"/>
                  </a:lnTo>
                  <a:lnTo>
                    <a:pt x="1202310" y="490370"/>
                  </a:lnTo>
                  <a:lnTo>
                    <a:pt x="1223003" y="530772"/>
                  </a:lnTo>
                  <a:lnTo>
                    <a:pt x="1241767" y="572278"/>
                  </a:lnTo>
                  <a:lnTo>
                    <a:pt x="1258545" y="614829"/>
                  </a:lnTo>
                  <a:lnTo>
                    <a:pt x="1273277" y="658367"/>
                  </a:lnTo>
                  <a:lnTo>
                    <a:pt x="1285903" y="702831"/>
                  </a:lnTo>
                  <a:lnTo>
                    <a:pt x="1296366" y="748165"/>
                  </a:lnTo>
                  <a:lnTo>
                    <a:pt x="1304607" y="794307"/>
                  </a:lnTo>
                  <a:lnTo>
                    <a:pt x="1310566" y="841201"/>
                  </a:lnTo>
                  <a:lnTo>
                    <a:pt x="1314184" y="888787"/>
                  </a:lnTo>
                  <a:lnTo>
                    <a:pt x="1315403" y="937006"/>
                  </a:lnTo>
                  <a:lnTo>
                    <a:pt x="1314184" y="985224"/>
                  </a:lnTo>
                  <a:lnTo>
                    <a:pt x="1310566" y="1032810"/>
                  </a:lnTo>
                  <a:lnTo>
                    <a:pt x="1304607" y="1079704"/>
                  </a:lnTo>
                  <a:lnTo>
                    <a:pt x="1296366" y="1125847"/>
                  </a:lnTo>
                  <a:lnTo>
                    <a:pt x="1285903" y="1171181"/>
                  </a:lnTo>
                  <a:lnTo>
                    <a:pt x="1273277" y="1215646"/>
                  </a:lnTo>
                  <a:lnTo>
                    <a:pt x="1258545" y="1259183"/>
                  </a:lnTo>
                  <a:lnTo>
                    <a:pt x="1241767" y="1301735"/>
                  </a:lnTo>
                  <a:lnTo>
                    <a:pt x="1223003" y="1343241"/>
                  </a:lnTo>
                  <a:lnTo>
                    <a:pt x="1202310" y="1383644"/>
                  </a:lnTo>
                  <a:lnTo>
                    <a:pt x="1179748" y="1422883"/>
                  </a:lnTo>
                  <a:lnTo>
                    <a:pt x="1155375" y="1460901"/>
                  </a:lnTo>
                  <a:lnTo>
                    <a:pt x="1129250" y="1497638"/>
                  </a:lnTo>
                  <a:lnTo>
                    <a:pt x="1101433" y="1533036"/>
                  </a:lnTo>
                  <a:lnTo>
                    <a:pt x="1071982" y="1567035"/>
                  </a:lnTo>
                  <a:lnTo>
                    <a:pt x="1040956" y="1599577"/>
                  </a:lnTo>
                  <a:lnTo>
                    <a:pt x="1008414" y="1630603"/>
                  </a:lnTo>
                  <a:lnTo>
                    <a:pt x="974415" y="1660054"/>
                  </a:lnTo>
                  <a:lnTo>
                    <a:pt x="939017" y="1687871"/>
                  </a:lnTo>
                  <a:lnTo>
                    <a:pt x="902280" y="1713996"/>
                  </a:lnTo>
                  <a:lnTo>
                    <a:pt x="864262" y="1738368"/>
                  </a:lnTo>
                  <a:lnTo>
                    <a:pt x="825023" y="1760931"/>
                  </a:lnTo>
                  <a:lnTo>
                    <a:pt x="784620" y="1781624"/>
                  </a:lnTo>
                  <a:lnTo>
                    <a:pt x="743114" y="1800388"/>
                  </a:lnTo>
                  <a:lnTo>
                    <a:pt x="700562" y="1817166"/>
                  </a:lnTo>
                  <a:lnTo>
                    <a:pt x="657025" y="1831898"/>
                  </a:lnTo>
                  <a:lnTo>
                    <a:pt x="612560" y="1844524"/>
                  </a:lnTo>
                  <a:lnTo>
                    <a:pt x="567226" y="1854987"/>
                  </a:lnTo>
                  <a:lnTo>
                    <a:pt x="521083" y="1863228"/>
                  </a:lnTo>
                  <a:lnTo>
                    <a:pt x="474189" y="1869186"/>
                  </a:lnTo>
                  <a:lnTo>
                    <a:pt x="426603" y="1872805"/>
                  </a:lnTo>
                  <a:lnTo>
                    <a:pt x="378385" y="1874024"/>
                  </a:lnTo>
                </a:path>
              </a:pathLst>
            </a:custGeom>
            <a:ln w="6108">
              <a:solidFill>
                <a:srgbClr val="FF44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6" name="object 46"/>
          <p:cNvSpPr txBox="1"/>
          <p:nvPr/>
        </p:nvSpPr>
        <p:spPr>
          <a:xfrm>
            <a:off x="3505200" y="1612900"/>
            <a:ext cx="1854200" cy="2425700"/>
          </a:xfrm>
          <a:prstGeom prst="rect">
            <a:avLst/>
          </a:prstGeom>
          <a:solidFill>
            <a:srgbClr val="4B4F6A"/>
          </a:solidFill>
        </p:spPr>
        <p:txBody>
          <a:bodyPr vert="horz" wrap="square" lIns="0" tIns="168275" rIns="0" bIns="0" rtlCol="0">
            <a:spAutoFit/>
          </a:bodyPr>
          <a:lstStyle/>
          <a:p>
            <a:pPr marL="505459">
              <a:lnSpc>
                <a:spcPct val="100000"/>
              </a:lnSpc>
              <a:spcBef>
                <a:spcPts val="1325"/>
              </a:spcBef>
            </a:pPr>
            <a:r>
              <a:rPr sz="1550" b="1" spc="-10" dirty="0">
                <a:solidFill>
                  <a:srgbClr val="FFFFFF"/>
                </a:solidFill>
                <a:latin typeface="Poppins SemiBold"/>
                <a:cs typeface="Poppins SemiBold"/>
              </a:rPr>
              <a:t>SISTEMA</a:t>
            </a:r>
            <a:endParaRPr sz="1550">
              <a:latin typeface="Poppins SemiBold"/>
              <a:cs typeface="Poppins SemiBold"/>
            </a:endParaRPr>
          </a:p>
          <a:p>
            <a:pPr marL="149225" marR="141605" algn="just">
              <a:lnSpc>
                <a:spcPct val="113700"/>
              </a:lnSpc>
              <a:spcBef>
                <a:spcPts val="1175"/>
              </a:spcBef>
            </a:pP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Analítica</a:t>
            </a:r>
            <a:r>
              <a:rPr sz="1100" b="0" spc="465" dirty="0">
                <a:solidFill>
                  <a:srgbClr val="FFFFFF"/>
                </a:solidFill>
                <a:latin typeface="Poppins Light"/>
                <a:cs typeface="Poppins Light"/>
              </a:rPr>
              <a:t> 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de</a:t>
            </a:r>
            <a:r>
              <a:rPr sz="1100" b="0" spc="465" dirty="0">
                <a:solidFill>
                  <a:srgbClr val="FFFFFF"/>
                </a:solidFill>
                <a:latin typeface="Poppins Light"/>
                <a:cs typeface="Poppins Light"/>
              </a:rPr>
              <a:t>  </a:t>
            </a:r>
            <a:r>
              <a:rPr sz="1100" b="0" spc="-10" dirty="0">
                <a:solidFill>
                  <a:srgbClr val="FFFFFF"/>
                </a:solidFill>
                <a:latin typeface="Poppins Light"/>
                <a:cs typeface="Poppins Light"/>
              </a:rPr>
              <a:t>vídeo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mediante</a:t>
            </a:r>
            <a:r>
              <a:rPr sz="1100" b="0" spc="-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1" dirty="0">
                <a:solidFill>
                  <a:srgbClr val="FFFFFF"/>
                </a:solidFill>
                <a:latin typeface="Poppins ExtraBold"/>
                <a:cs typeface="Poppins ExtraBold"/>
              </a:rPr>
              <a:t>IA</a:t>
            </a:r>
            <a:r>
              <a:rPr sz="1100" b="1" spc="95" dirty="0">
                <a:solidFill>
                  <a:srgbClr val="FFFFFF"/>
                </a:solidFill>
                <a:latin typeface="Poppins ExtraBold"/>
                <a:cs typeface="Poppins Extra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Poppins ExtraBold"/>
                <a:cs typeface="Poppins ExtraBold"/>
              </a:rPr>
              <a:t>y</a:t>
            </a:r>
            <a:r>
              <a:rPr sz="1100" b="1" spc="95" dirty="0">
                <a:solidFill>
                  <a:srgbClr val="FFFFFF"/>
                </a:solidFill>
                <a:latin typeface="Poppins ExtraBold"/>
                <a:cs typeface="Poppins ExtraBold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Poppins ExtraBold"/>
                <a:cs typeface="Poppins ExtraBold"/>
              </a:rPr>
              <a:t>apren-</a:t>
            </a:r>
            <a:r>
              <a:rPr sz="1100" b="1" dirty="0">
                <a:solidFill>
                  <a:srgbClr val="FFFFFF"/>
                </a:solidFill>
                <a:latin typeface="Poppins ExtraBold"/>
                <a:cs typeface="Poppins ExtraBold"/>
              </a:rPr>
              <a:t> dizaje</a:t>
            </a:r>
            <a:r>
              <a:rPr sz="1100" b="1" spc="10" dirty="0">
                <a:solidFill>
                  <a:srgbClr val="FFFFFF"/>
                </a:solidFill>
                <a:latin typeface="Poppins ExtraBold"/>
                <a:cs typeface="Poppins ExtraBold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Poppins ExtraBold"/>
                <a:cs typeface="Poppins ExtraBold"/>
              </a:rPr>
              <a:t>automático.</a:t>
            </a:r>
            <a:endParaRPr sz="1100">
              <a:latin typeface="Poppins ExtraBold"/>
              <a:cs typeface="Poppins ExtraBold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461000" y="1612900"/>
            <a:ext cx="2222500" cy="2425700"/>
          </a:xfrm>
          <a:prstGeom prst="rect">
            <a:avLst/>
          </a:prstGeom>
          <a:solidFill>
            <a:srgbClr val="383B50"/>
          </a:solidFill>
        </p:spPr>
        <p:txBody>
          <a:bodyPr vert="horz" wrap="square" lIns="0" tIns="168275" rIns="0" bIns="0" rtlCol="0">
            <a:spAutoFit/>
          </a:bodyPr>
          <a:lstStyle/>
          <a:p>
            <a:pPr marR="1905" algn="ctr">
              <a:lnSpc>
                <a:spcPct val="100000"/>
              </a:lnSpc>
              <a:spcBef>
                <a:spcPts val="1325"/>
              </a:spcBef>
            </a:pPr>
            <a:r>
              <a:rPr sz="1550" b="1" spc="-10" dirty="0">
                <a:solidFill>
                  <a:srgbClr val="FFFFFF"/>
                </a:solidFill>
                <a:latin typeface="Poppins SemiBold"/>
                <a:cs typeface="Poppins SemiBold"/>
              </a:rPr>
              <a:t>OBJETIVO</a:t>
            </a:r>
            <a:endParaRPr sz="1550">
              <a:latin typeface="Poppins SemiBold"/>
              <a:cs typeface="Poppins SemiBold"/>
            </a:endParaRPr>
          </a:p>
          <a:p>
            <a:pPr marR="12065" algn="ctr">
              <a:lnSpc>
                <a:spcPct val="100000"/>
              </a:lnSpc>
              <a:spcBef>
                <a:spcPts val="1355"/>
              </a:spcBef>
            </a:pPr>
            <a:r>
              <a:rPr sz="1100" b="1" dirty="0">
                <a:solidFill>
                  <a:srgbClr val="FFFFFF"/>
                </a:solidFill>
                <a:latin typeface="Poppins ExtraBold"/>
                <a:cs typeface="Poppins ExtraBold"/>
              </a:rPr>
              <a:t>RE-IDENTIFICACIÓN</a:t>
            </a:r>
            <a:r>
              <a:rPr sz="1100" b="1" spc="150" dirty="0">
                <a:solidFill>
                  <a:srgbClr val="FFFFFF"/>
                </a:solidFill>
                <a:latin typeface="Poppins ExtraBold"/>
                <a:cs typeface="Poppins ExtraBold"/>
              </a:rPr>
              <a:t>  </a:t>
            </a:r>
            <a:r>
              <a:rPr sz="1100" b="0" spc="-20" dirty="0">
                <a:solidFill>
                  <a:srgbClr val="FFFFFF"/>
                </a:solidFill>
                <a:latin typeface="Poppins Light"/>
                <a:cs typeface="Poppins Light"/>
              </a:rPr>
              <a:t>para</a:t>
            </a:r>
            <a:endParaRPr sz="1100">
              <a:latin typeface="Poppins Light"/>
              <a:cs typeface="Poppins Light"/>
            </a:endParaRPr>
          </a:p>
          <a:p>
            <a:pPr marL="184785" marR="194945" algn="just">
              <a:lnSpc>
                <a:spcPct val="113700"/>
              </a:lnSpc>
            </a:pPr>
            <a:r>
              <a:rPr sz="1100" b="0" spc="-10" dirty="0">
                <a:solidFill>
                  <a:srgbClr val="FFFFFF"/>
                </a:solidFill>
                <a:latin typeface="Poppins Light"/>
                <a:cs typeface="Poppins Light"/>
              </a:rPr>
              <a:t>obtener información sobre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el</a:t>
            </a:r>
            <a:r>
              <a:rPr sz="1100" b="0" spc="44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1" dirty="0">
                <a:solidFill>
                  <a:srgbClr val="FFFFFF"/>
                </a:solidFill>
                <a:latin typeface="Poppins ExtraBold"/>
                <a:cs typeface="Poppins ExtraBold"/>
              </a:rPr>
              <a:t>nivel</a:t>
            </a:r>
            <a:r>
              <a:rPr sz="1100" b="1" spc="315" dirty="0">
                <a:solidFill>
                  <a:srgbClr val="FFFFFF"/>
                </a:solidFill>
                <a:latin typeface="Poppins ExtraBold"/>
                <a:cs typeface="Poppins Extra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Poppins ExtraBold"/>
                <a:cs typeface="Poppins ExtraBold"/>
              </a:rPr>
              <a:t>de</a:t>
            </a:r>
            <a:r>
              <a:rPr sz="1100" b="1" spc="315" dirty="0">
                <a:solidFill>
                  <a:srgbClr val="FFFFFF"/>
                </a:solidFill>
                <a:latin typeface="Poppins ExtraBold"/>
                <a:cs typeface="Poppins Extra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Poppins ExtraBold"/>
                <a:cs typeface="Poppins ExtraBold"/>
              </a:rPr>
              <a:t>afluencia</a:t>
            </a:r>
            <a:r>
              <a:rPr sz="1100" b="1" spc="320" dirty="0">
                <a:solidFill>
                  <a:srgbClr val="FFFFFF"/>
                </a:solidFill>
                <a:latin typeface="Poppins ExtraBold"/>
                <a:cs typeface="Poppins ExtraBold"/>
              </a:rPr>
              <a:t> </a:t>
            </a:r>
            <a:r>
              <a:rPr sz="1100" b="1" spc="-25" dirty="0">
                <a:solidFill>
                  <a:srgbClr val="FFFFFF"/>
                </a:solidFill>
                <a:latin typeface="Poppins ExtraBold"/>
                <a:cs typeface="Poppins ExtraBold"/>
              </a:rPr>
              <a:t>de</a:t>
            </a:r>
            <a:r>
              <a:rPr sz="1100" b="1" dirty="0">
                <a:solidFill>
                  <a:srgbClr val="FFFFFF"/>
                </a:solidFill>
                <a:latin typeface="Poppins ExtraBold"/>
                <a:cs typeface="Poppins ExtraBold"/>
              </a:rPr>
              <a:t> distintos</a:t>
            </a:r>
            <a:r>
              <a:rPr sz="1100" b="1" spc="225" dirty="0">
                <a:solidFill>
                  <a:srgbClr val="FFFFFF"/>
                </a:solidFill>
                <a:latin typeface="Poppins ExtraBold"/>
                <a:cs typeface="Poppins ExtraBold"/>
              </a:rPr>
              <a:t>  </a:t>
            </a:r>
            <a:r>
              <a:rPr sz="1100" b="1" dirty="0">
                <a:solidFill>
                  <a:srgbClr val="FFFFFF"/>
                </a:solidFill>
                <a:latin typeface="Poppins ExtraBold"/>
                <a:cs typeface="Poppins ExtraBold"/>
              </a:rPr>
              <a:t>trazados</a:t>
            </a:r>
            <a:r>
              <a:rPr sz="1100" b="1" spc="420" dirty="0">
                <a:solidFill>
                  <a:srgbClr val="FFFFFF"/>
                </a:solidFill>
                <a:latin typeface="Poppins ExtraBold"/>
                <a:cs typeface="Poppins ExtraBold"/>
              </a:rPr>
              <a:t>  </a:t>
            </a:r>
            <a:r>
              <a:rPr sz="1100" b="0" spc="-25" dirty="0">
                <a:solidFill>
                  <a:srgbClr val="FFFFFF"/>
                </a:solidFill>
                <a:latin typeface="Poppins Light"/>
                <a:cs typeface="Poppins Light"/>
              </a:rPr>
              <a:t>que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permitan</a:t>
            </a:r>
            <a:r>
              <a:rPr sz="1100" b="0" spc="495" dirty="0">
                <a:solidFill>
                  <a:srgbClr val="FFFFFF"/>
                </a:solidFill>
                <a:latin typeface="Poppins Light"/>
                <a:cs typeface="Poppins Light"/>
              </a:rPr>
              <a:t>   </a:t>
            </a:r>
            <a:r>
              <a:rPr sz="1100" b="0" spc="-10" dirty="0">
                <a:solidFill>
                  <a:srgbClr val="FFFFFF"/>
                </a:solidFill>
                <a:latin typeface="Poppins Light"/>
                <a:cs typeface="Poppins Light"/>
              </a:rPr>
              <a:t>comprender,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caracterizar</a:t>
            </a:r>
            <a:r>
              <a:rPr sz="1100" b="0" spc="16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y</a:t>
            </a:r>
            <a:r>
              <a:rPr sz="1100" b="0" spc="16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mejorar</a:t>
            </a:r>
            <a:r>
              <a:rPr sz="1100" b="0" spc="16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spc="-25" dirty="0">
                <a:solidFill>
                  <a:srgbClr val="FFFFFF"/>
                </a:solidFill>
                <a:latin typeface="Poppins Light"/>
                <a:cs typeface="Poppins Light"/>
              </a:rPr>
              <a:t>los </a:t>
            </a:r>
            <a:r>
              <a:rPr sz="1100" b="1" dirty="0">
                <a:solidFill>
                  <a:srgbClr val="FFFFFF"/>
                </a:solidFill>
                <a:latin typeface="Poppins ExtraBold"/>
                <a:cs typeface="Poppins ExtraBold"/>
              </a:rPr>
              <a:t>flujos de</a:t>
            </a:r>
            <a:r>
              <a:rPr sz="1100" b="1" spc="5" dirty="0">
                <a:solidFill>
                  <a:srgbClr val="FFFFFF"/>
                </a:solidFill>
                <a:latin typeface="Poppins ExtraBold"/>
                <a:cs typeface="Poppins ExtraBold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Poppins ExtraBold"/>
                <a:cs typeface="Poppins ExtraBold"/>
              </a:rPr>
              <a:t>movilidad.</a:t>
            </a:r>
            <a:endParaRPr sz="1100">
              <a:latin typeface="Poppins ExtraBold"/>
              <a:cs typeface="Poppins ExtraBold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797800" y="1612900"/>
            <a:ext cx="3746500" cy="2425700"/>
          </a:xfrm>
          <a:prstGeom prst="rect">
            <a:avLst/>
          </a:prstGeom>
          <a:solidFill>
            <a:srgbClr val="6F7280"/>
          </a:solidFill>
        </p:spPr>
        <p:txBody>
          <a:bodyPr vert="horz" wrap="square" lIns="0" tIns="168275" rIns="0" bIns="0" rtlCol="0">
            <a:spAutoFit/>
          </a:bodyPr>
          <a:lstStyle/>
          <a:p>
            <a:pPr marL="1167765">
              <a:lnSpc>
                <a:spcPct val="100000"/>
              </a:lnSpc>
              <a:spcBef>
                <a:spcPts val="1325"/>
              </a:spcBef>
            </a:pPr>
            <a:r>
              <a:rPr sz="1550" b="1" spc="-10" dirty="0">
                <a:solidFill>
                  <a:srgbClr val="FFFFFF"/>
                </a:solidFill>
                <a:latin typeface="Poppins SemiBold"/>
                <a:cs typeface="Poppins SemiBold"/>
              </a:rPr>
              <a:t>RESULTADO</a:t>
            </a:r>
            <a:endParaRPr sz="1550">
              <a:latin typeface="Poppins SemiBold"/>
              <a:cs typeface="Poppins SemiBold"/>
            </a:endParaRPr>
          </a:p>
          <a:p>
            <a:pPr marL="184785" marR="208279" algn="just">
              <a:lnSpc>
                <a:spcPct val="113700"/>
              </a:lnSpc>
              <a:spcBef>
                <a:spcPts val="1175"/>
              </a:spcBef>
              <a:buChar char="·"/>
              <a:tabLst>
                <a:tab pos="269875" algn="l"/>
              </a:tabLst>
            </a:pPr>
            <a:r>
              <a:rPr sz="1100" b="1" dirty="0">
                <a:solidFill>
                  <a:srgbClr val="FFFFFF"/>
                </a:solidFill>
                <a:latin typeface="Poppins ExtraBold"/>
                <a:cs typeface="Poppins ExtraBold"/>
              </a:rPr>
              <a:t>Monitorizar,</a:t>
            </a:r>
            <a:r>
              <a:rPr sz="1100" b="1" spc="70" dirty="0">
                <a:solidFill>
                  <a:srgbClr val="FFFFFF"/>
                </a:solidFill>
                <a:latin typeface="Poppins ExtraBold"/>
                <a:cs typeface="Poppins Extra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Poppins ExtraBold"/>
                <a:cs typeface="Poppins ExtraBold"/>
              </a:rPr>
              <a:t>comprender</a:t>
            </a:r>
            <a:r>
              <a:rPr sz="1100" b="1" spc="85" dirty="0">
                <a:solidFill>
                  <a:srgbClr val="FFFFFF"/>
                </a:solidFill>
                <a:latin typeface="Poppins ExtraBold"/>
                <a:cs typeface="Poppins Extra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Poppins ExtraBold"/>
                <a:cs typeface="Poppins ExtraBold"/>
              </a:rPr>
              <a:t>caracterizar</a:t>
            </a:r>
            <a:r>
              <a:rPr sz="1100" b="1" spc="80" dirty="0">
                <a:solidFill>
                  <a:srgbClr val="FFFFFF"/>
                </a:solidFill>
                <a:latin typeface="Poppins ExtraBold"/>
                <a:cs typeface="Poppins Extra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Poppins ExtraBold"/>
                <a:cs typeface="Poppins ExtraBold"/>
              </a:rPr>
              <a:t>y</a:t>
            </a:r>
            <a:r>
              <a:rPr sz="1100" b="1" spc="85" dirty="0">
                <a:solidFill>
                  <a:srgbClr val="FFFFFF"/>
                </a:solidFill>
                <a:latin typeface="Poppins ExtraBold"/>
                <a:cs typeface="Poppins ExtraBold"/>
              </a:rPr>
              <a:t> </a:t>
            </a:r>
            <a:r>
              <a:rPr sz="1100" b="1" spc="-25" dirty="0">
                <a:solidFill>
                  <a:srgbClr val="FFFFFF"/>
                </a:solidFill>
                <a:latin typeface="Poppins ExtraBold"/>
                <a:cs typeface="Poppins ExtraBold"/>
              </a:rPr>
              <a:t>me-</a:t>
            </a:r>
            <a:r>
              <a:rPr sz="1100" b="1" dirty="0">
                <a:solidFill>
                  <a:srgbClr val="FFFFFF"/>
                </a:solidFill>
                <a:latin typeface="Poppins ExtraBold"/>
                <a:cs typeface="Poppins ExtraBold"/>
              </a:rPr>
              <a:t> jorar</a:t>
            </a:r>
            <a:r>
              <a:rPr sz="1100" b="1" spc="130" dirty="0">
                <a:solidFill>
                  <a:srgbClr val="FFFFFF"/>
                </a:solidFill>
                <a:latin typeface="Poppins ExtraBold"/>
                <a:cs typeface="Poppins Extra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Poppins ExtraBold"/>
                <a:cs typeface="Poppins ExtraBold"/>
              </a:rPr>
              <a:t>los</a:t>
            </a:r>
            <a:r>
              <a:rPr sz="1100" b="1" spc="135" dirty="0">
                <a:solidFill>
                  <a:srgbClr val="FFFFFF"/>
                </a:solidFill>
                <a:latin typeface="Poppins ExtraBold"/>
                <a:cs typeface="Poppins Extra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Poppins ExtraBold"/>
                <a:cs typeface="Poppins ExtraBold"/>
              </a:rPr>
              <a:t>flujos</a:t>
            </a:r>
            <a:r>
              <a:rPr sz="1100" b="1" spc="135" dirty="0">
                <a:solidFill>
                  <a:srgbClr val="FFFFFF"/>
                </a:solidFill>
                <a:latin typeface="Poppins ExtraBold"/>
                <a:cs typeface="Poppins Extra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Poppins ExtraBold"/>
                <a:cs typeface="Poppins ExtraBold"/>
              </a:rPr>
              <a:t>movilidad</a:t>
            </a:r>
            <a:r>
              <a:rPr sz="1100" b="1" spc="285" dirty="0">
                <a:solidFill>
                  <a:srgbClr val="FFFFFF"/>
                </a:solidFill>
                <a:latin typeface="Poppins ExtraBold"/>
                <a:cs typeface="Poppins ExtraBold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mediante</a:t>
            </a:r>
            <a:r>
              <a:rPr sz="1100" b="0" spc="19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la</a:t>
            </a:r>
            <a:r>
              <a:rPr sz="1100" b="0" spc="19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spc="-10" dirty="0">
                <a:solidFill>
                  <a:srgbClr val="FFFFFF"/>
                </a:solidFill>
                <a:latin typeface="Poppins Light"/>
                <a:cs typeface="Poppins Light"/>
              </a:rPr>
              <a:t>aplica-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ción</a:t>
            </a:r>
            <a:r>
              <a:rPr sz="1100" b="0" spc="-1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de </a:t>
            </a:r>
            <a:r>
              <a:rPr sz="1100" b="0" spc="-10" dirty="0">
                <a:solidFill>
                  <a:srgbClr val="FFFFFF"/>
                </a:solidFill>
                <a:latin typeface="Poppins Light"/>
                <a:cs typeface="Poppins Light"/>
              </a:rPr>
              <a:t>alagoritmos.</a:t>
            </a:r>
            <a:endParaRPr sz="1100">
              <a:latin typeface="Poppins Light"/>
              <a:cs typeface="Poppins Light"/>
            </a:endParaRPr>
          </a:p>
          <a:p>
            <a:pPr>
              <a:lnSpc>
                <a:spcPct val="100000"/>
              </a:lnSpc>
              <a:buFont typeface="Poppins ExtraBold"/>
              <a:buChar char="·"/>
            </a:pPr>
            <a:endParaRPr sz="850">
              <a:latin typeface="Poppins Light"/>
              <a:cs typeface="Poppins Light"/>
            </a:endParaRPr>
          </a:p>
          <a:p>
            <a:pPr marL="184785" marR="208279" algn="just">
              <a:lnSpc>
                <a:spcPct val="113700"/>
              </a:lnSpc>
              <a:buChar char="·"/>
              <a:tabLst>
                <a:tab pos="254000" algn="l"/>
              </a:tabLst>
            </a:pP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Creación</a:t>
            </a:r>
            <a:r>
              <a:rPr sz="1100" b="0" spc="2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de</a:t>
            </a:r>
            <a:r>
              <a:rPr sz="1100" b="0" spc="2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un</a:t>
            </a:r>
            <a:r>
              <a:rPr sz="1100" b="0" spc="2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1" dirty="0">
                <a:solidFill>
                  <a:srgbClr val="FFFFFF"/>
                </a:solidFill>
                <a:latin typeface="Poppins ExtraBold"/>
                <a:cs typeface="Poppins ExtraBold"/>
              </a:rPr>
              <a:t>sistema</a:t>
            </a:r>
            <a:r>
              <a:rPr sz="1100" b="1" spc="15" dirty="0">
                <a:solidFill>
                  <a:srgbClr val="FFFFFF"/>
                </a:solidFill>
                <a:latin typeface="Poppins ExtraBold"/>
                <a:cs typeface="Poppins Extra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Poppins ExtraBold"/>
                <a:cs typeface="Poppins ExtraBold"/>
              </a:rPr>
              <a:t>fácilmente</a:t>
            </a:r>
            <a:r>
              <a:rPr sz="1100" b="1" spc="20" dirty="0">
                <a:solidFill>
                  <a:srgbClr val="FFFFFF"/>
                </a:solidFill>
                <a:latin typeface="Poppins ExtraBold"/>
                <a:cs typeface="Poppins ExtraBold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Poppins ExtraBold"/>
                <a:cs typeface="Poppins ExtraBold"/>
              </a:rPr>
              <a:t>escalable</a:t>
            </a:r>
            <a:r>
              <a:rPr sz="1100" b="1" dirty="0">
                <a:solidFill>
                  <a:srgbClr val="FFFFFF"/>
                </a:solidFill>
                <a:latin typeface="Poppins ExtraBold"/>
                <a:cs typeface="Poppins ExtraBold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a</a:t>
            </a:r>
            <a:r>
              <a:rPr sz="1100" b="0" spc="-4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spc="-10" dirty="0">
                <a:solidFill>
                  <a:srgbClr val="FFFFFF"/>
                </a:solidFill>
                <a:latin typeface="Poppins Light"/>
                <a:cs typeface="Poppins Light"/>
              </a:rPr>
              <a:t>nuevas</a:t>
            </a:r>
            <a:r>
              <a:rPr sz="1100" b="0" spc="-4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ubicaciones,</a:t>
            </a:r>
            <a:r>
              <a:rPr sz="1100" b="0" spc="-4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ampliación</a:t>
            </a:r>
            <a:r>
              <a:rPr sz="1100" b="0" spc="-4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a</a:t>
            </a:r>
            <a:r>
              <a:rPr sz="1100" b="0" spc="-4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spc="-10" dirty="0">
                <a:solidFill>
                  <a:srgbClr val="FFFFFF"/>
                </a:solidFill>
                <a:latin typeface="Poppins Light"/>
                <a:cs typeface="Poppins Light"/>
              </a:rPr>
              <a:t>nuevas</a:t>
            </a:r>
            <a:r>
              <a:rPr sz="1100" b="0" spc="-4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spc="-20" dirty="0">
                <a:solidFill>
                  <a:srgbClr val="FFFFFF"/>
                </a:solidFill>
                <a:latin typeface="Poppins Light"/>
                <a:cs typeface="Poppins Light"/>
              </a:rPr>
              <a:t>fun-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cionalidades</a:t>
            </a:r>
            <a:r>
              <a:rPr sz="1100" b="0" spc="35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mediante</a:t>
            </a:r>
            <a:r>
              <a:rPr sz="1100" b="0" spc="35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el</a:t>
            </a:r>
            <a:r>
              <a:rPr sz="1100" b="0" spc="35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1" dirty="0">
                <a:solidFill>
                  <a:srgbClr val="FFFFFF"/>
                </a:solidFill>
                <a:latin typeface="Poppins ExtraBold"/>
                <a:cs typeface="Poppins ExtraBold"/>
              </a:rPr>
              <a:t>análisis</a:t>
            </a:r>
            <a:r>
              <a:rPr sz="1100" b="1" spc="250" dirty="0">
                <a:solidFill>
                  <a:srgbClr val="FFFFFF"/>
                </a:solidFill>
                <a:latin typeface="Poppins ExtraBold"/>
                <a:cs typeface="Poppins Extra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Poppins ExtraBold"/>
                <a:cs typeface="Poppins ExtraBold"/>
              </a:rPr>
              <a:t>en</a:t>
            </a:r>
            <a:r>
              <a:rPr sz="1100" b="1" spc="250" dirty="0">
                <a:solidFill>
                  <a:srgbClr val="FFFFFF"/>
                </a:solidFill>
                <a:latin typeface="Poppins ExtraBold"/>
                <a:cs typeface="Poppins ExtraBold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Poppins ExtraBold"/>
                <a:cs typeface="Poppins ExtraBold"/>
              </a:rPr>
              <a:t>tiempo</a:t>
            </a:r>
            <a:r>
              <a:rPr sz="1100" b="1" dirty="0">
                <a:solidFill>
                  <a:srgbClr val="FFFFFF"/>
                </a:solidFill>
                <a:latin typeface="Poppins ExtraBold"/>
                <a:cs typeface="Poppins ExtraBold"/>
              </a:rPr>
              <a:t> real</a:t>
            </a:r>
            <a:r>
              <a:rPr sz="1100" b="1" spc="15" dirty="0">
                <a:solidFill>
                  <a:srgbClr val="FFFFFF"/>
                </a:solidFill>
                <a:latin typeface="Poppins ExtraBold"/>
                <a:cs typeface="Poppins Extra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Poppins ExtraBold"/>
                <a:cs typeface="Poppins ExtraBold"/>
              </a:rPr>
              <a:t>de</a:t>
            </a:r>
            <a:r>
              <a:rPr sz="1100" b="1" spc="20" dirty="0">
                <a:solidFill>
                  <a:srgbClr val="FFFFFF"/>
                </a:solidFill>
                <a:latin typeface="Poppins ExtraBold"/>
                <a:cs typeface="Poppins Extra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Poppins ExtraBold"/>
                <a:cs typeface="Poppins ExtraBold"/>
              </a:rPr>
              <a:t>los</a:t>
            </a:r>
            <a:r>
              <a:rPr sz="1100" b="1" spc="20" dirty="0">
                <a:solidFill>
                  <a:srgbClr val="FFFFFF"/>
                </a:solidFill>
                <a:latin typeface="Poppins ExtraBold"/>
                <a:cs typeface="Poppins Extra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Poppins ExtraBold"/>
                <a:cs typeface="Poppins ExtraBold"/>
              </a:rPr>
              <a:t>flujos</a:t>
            </a:r>
            <a:r>
              <a:rPr sz="1100" b="1" spc="15" dirty="0">
                <a:solidFill>
                  <a:srgbClr val="FFFFFF"/>
                </a:solidFill>
                <a:latin typeface="Poppins ExtraBold"/>
                <a:cs typeface="Poppins Extra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Poppins ExtraBold"/>
                <a:cs typeface="Poppins ExtraBold"/>
              </a:rPr>
              <a:t>y</a:t>
            </a:r>
            <a:r>
              <a:rPr sz="1100" b="1" spc="20" dirty="0">
                <a:solidFill>
                  <a:srgbClr val="FFFFFF"/>
                </a:solidFill>
                <a:latin typeface="Poppins ExtraBold"/>
                <a:cs typeface="Poppins ExtraBold"/>
              </a:rPr>
              <a:t> </a:t>
            </a:r>
            <a:r>
              <a:rPr sz="1100" b="1" dirty="0">
                <a:solidFill>
                  <a:srgbClr val="FFFFFF"/>
                </a:solidFill>
                <a:latin typeface="Poppins ExtraBold"/>
                <a:cs typeface="Poppins ExtraBold"/>
              </a:rPr>
              <a:t>patrones</a:t>
            </a:r>
            <a:r>
              <a:rPr sz="1100" b="1" spc="114" dirty="0">
                <a:solidFill>
                  <a:srgbClr val="FFFFFF"/>
                </a:solidFill>
                <a:latin typeface="Poppins ExtraBold"/>
                <a:cs typeface="Poppins ExtraBold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históricos</a:t>
            </a:r>
            <a:r>
              <a:rPr sz="1100" b="0" spc="2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de</a:t>
            </a:r>
            <a:r>
              <a:rPr sz="1100" b="0" spc="2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spc="-20" dirty="0">
                <a:solidFill>
                  <a:srgbClr val="FFFFFF"/>
                </a:solidFill>
                <a:latin typeface="Poppins Light"/>
                <a:cs typeface="Poppins Light"/>
              </a:rPr>
              <a:t>com-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portamiento</a:t>
            </a:r>
            <a:r>
              <a:rPr sz="1100" b="0" spc="-2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del</a:t>
            </a:r>
            <a:r>
              <a:rPr sz="1100" b="0" spc="-1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spc="-10" dirty="0">
                <a:solidFill>
                  <a:srgbClr val="FFFFFF"/>
                </a:solidFill>
                <a:latin typeface="Poppins Light"/>
                <a:cs typeface="Poppins Light"/>
              </a:rPr>
              <a:t>turista.</a:t>
            </a:r>
            <a:endParaRPr sz="1100">
              <a:latin typeface="Poppins Light"/>
              <a:cs typeface="Poppins Light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495964" y="4127500"/>
            <a:ext cx="8048336" cy="2039235"/>
          </a:xfrm>
          <a:custGeom>
            <a:avLst/>
            <a:gdLst>
              <a:gd name="connsiteX0" fmla="*/ 0 w 8039100"/>
              <a:gd name="connsiteY0" fmla="*/ 0 h 1780616"/>
              <a:gd name="connsiteX1" fmla="*/ 8039100 w 8039100"/>
              <a:gd name="connsiteY1" fmla="*/ 0 h 1780616"/>
              <a:gd name="connsiteX2" fmla="*/ 8039100 w 8039100"/>
              <a:gd name="connsiteY2" fmla="*/ 1780616 h 1780616"/>
              <a:gd name="connsiteX3" fmla="*/ 0 w 8039100"/>
              <a:gd name="connsiteY3" fmla="*/ 1780616 h 1780616"/>
              <a:gd name="connsiteX4" fmla="*/ 0 w 8039100"/>
              <a:gd name="connsiteY4" fmla="*/ 0 h 1780616"/>
              <a:gd name="connsiteX0" fmla="*/ 0 w 8039100"/>
              <a:gd name="connsiteY0" fmla="*/ 0 h 2039235"/>
              <a:gd name="connsiteX1" fmla="*/ 8039100 w 8039100"/>
              <a:gd name="connsiteY1" fmla="*/ 0 h 2039235"/>
              <a:gd name="connsiteX2" fmla="*/ 8029864 w 8039100"/>
              <a:gd name="connsiteY2" fmla="*/ 2039235 h 2039235"/>
              <a:gd name="connsiteX3" fmla="*/ 0 w 8039100"/>
              <a:gd name="connsiteY3" fmla="*/ 1780616 h 2039235"/>
              <a:gd name="connsiteX4" fmla="*/ 0 w 8039100"/>
              <a:gd name="connsiteY4" fmla="*/ 0 h 2039235"/>
              <a:gd name="connsiteX0" fmla="*/ 9236 w 8048336"/>
              <a:gd name="connsiteY0" fmla="*/ 0 h 2039235"/>
              <a:gd name="connsiteX1" fmla="*/ 8048336 w 8048336"/>
              <a:gd name="connsiteY1" fmla="*/ 0 h 2039235"/>
              <a:gd name="connsiteX2" fmla="*/ 8039100 w 8048336"/>
              <a:gd name="connsiteY2" fmla="*/ 2039235 h 2039235"/>
              <a:gd name="connsiteX3" fmla="*/ 0 w 8048336"/>
              <a:gd name="connsiteY3" fmla="*/ 2039234 h 2039235"/>
              <a:gd name="connsiteX4" fmla="*/ 9236 w 8048336"/>
              <a:gd name="connsiteY4" fmla="*/ 0 h 2039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48336" h="2039235">
                <a:moveTo>
                  <a:pt x="9236" y="0"/>
                </a:moveTo>
                <a:lnTo>
                  <a:pt x="8048336" y="0"/>
                </a:lnTo>
                <a:cubicBezTo>
                  <a:pt x="8045257" y="679745"/>
                  <a:pt x="8042179" y="1359490"/>
                  <a:pt x="8039100" y="2039235"/>
                </a:cubicBezTo>
                <a:lnTo>
                  <a:pt x="0" y="2039234"/>
                </a:lnTo>
                <a:cubicBezTo>
                  <a:pt x="3079" y="1359489"/>
                  <a:pt x="6157" y="679745"/>
                  <a:pt x="9236" y="0"/>
                </a:cubicBezTo>
                <a:close/>
              </a:path>
            </a:pathLst>
          </a:custGeom>
          <a:solidFill>
            <a:srgbClr val="4B4F6A"/>
          </a:solidFill>
        </p:spPr>
        <p:txBody>
          <a:bodyPr vert="horz" wrap="square" lIns="0" tIns="142875" rIns="0" bIns="0" rtlCol="0">
            <a:spAutoFit/>
          </a:bodyPr>
          <a:lstStyle/>
          <a:p>
            <a:pPr marL="665480">
              <a:lnSpc>
                <a:spcPct val="100000"/>
              </a:lnSpc>
              <a:spcBef>
                <a:spcPts val="1125"/>
              </a:spcBef>
            </a:pPr>
            <a:r>
              <a:rPr sz="1550" b="1" dirty="0">
                <a:solidFill>
                  <a:srgbClr val="FFFFFF"/>
                </a:solidFill>
                <a:latin typeface="Poppins SemiBold"/>
                <a:cs typeface="Poppins SemiBold"/>
              </a:rPr>
              <a:t>APLICACIONES</a:t>
            </a:r>
            <a:r>
              <a:rPr sz="1550" b="1" spc="5" dirty="0">
                <a:solidFill>
                  <a:srgbClr val="FFFFFF"/>
                </a:solidFill>
                <a:latin typeface="Poppins SemiBold"/>
                <a:cs typeface="Poppins SemiBold"/>
              </a:rPr>
              <a:t> </a:t>
            </a:r>
            <a:r>
              <a:rPr sz="1550" b="1" spc="-10" dirty="0">
                <a:solidFill>
                  <a:srgbClr val="FFFFFF"/>
                </a:solidFill>
                <a:latin typeface="Poppins SemiBold"/>
                <a:cs typeface="Poppins SemiBold"/>
              </a:rPr>
              <a:t>PRINCIPALES:</a:t>
            </a:r>
            <a:endParaRPr sz="1550" dirty="0">
              <a:latin typeface="Poppins SemiBold"/>
              <a:cs typeface="Poppins SemiBold"/>
            </a:endParaRPr>
          </a:p>
          <a:p>
            <a:pPr marL="634365" indent="-228600">
              <a:lnSpc>
                <a:spcPct val="100000"/>
              </a:lnSpc>
              <a:spcBef>
                <a:spcPts val="1455"/>
              </a:spcBef>
              <a:buChar char="-"/>
              <a:tabLst>
                <a:tab pos="634365" algn="l"/>
                <a:tab pos="635000" algn="l"/>
              </a:tabLst>
            </a:pP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Seguimiento</a:t>
            </a:r>
            <a:r>
              <a:rPr sz="1100" b="0" spc="14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en</a:t>
            </a:r>
            <a:r>
              <a:rPr sz="1100" b="0" spc="14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activo</a:t>
            </a:r>
            <a:r>
              <a:rPr sz="1100" b="0" spc="14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de</a:t>
            </a:r>
            <a:r>
              <a:rPr sz="1100" b="0" spc="14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las</a:t>
            </a:r>
            <a:r>
              <a:rPr sz="1100" b="0" spc="14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persona</a:t>
            </a:r>
            <a:r>
              <a:rPr sz="1100" b="0" spc="14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desde</a:t>
            </a:r>
            <a:r>
              <a:rPr sz="1100" b="0" spc="14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un</a:t>
            </a:r>
            <a:r>
              <a:rPr sz="1100" b="0" spc="14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mismo</a:t>
            </a:r>
            <a:r>
              <a:rPr sz="1100" b="0" spc="14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punto</a:t>
            </a:r>
            <a:r>
              <a:rPr sz="1100" b="0" spc="14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de</a:t>
            </a:r>
            <a:r>
              <a:rPr sz="1100" b="0" spc="14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spc="-10" dirty="0">
                <a:solidFill>
                  <a:srgbClr val="FFFFFF"/>
                </a:solidFill>
                <a:latin typeface="Poppins Light"/>
                <a:cs typeface="Poppins Light"/>
              </a:rPr>
              <a:t>monitorización.</a:t>
            </a:r>
            <a:endParaRPr sz="1100" dirty="0">
              <a:latin typeface="Poppins Light"/>
              <a:cs typeface="Poppins Light"/>
            </a:endParaRPr>
          </a:p>
          <a:p>
            <a:pPr marL="634365" indent="-228600">
              <a:lnSpc>
                <a:spcPct val="100000"/>
              </a:lnSpc>
              <a:spcBef>
                <a:spcPts val="680"/>
              </a:spcBef>
              <a:buChar char="-"/>
              <a:tabLst>
                <a:tab pos="634365" algn="l"/>
                <a:tab pos="635000" algn="l"/>
              </a:tabLst>
            </a:pP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Detección</a:t>
            </a:r>
            <a:r>
              <a:rPr sz="1100" b="0" spc="17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de</a:t>
            </a:r>
            <a:r>
              <a:rPr sz="1100" b="0" spc="17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patrones</a:t>
            </a:r>
            <a:r>
              <a:rPr sz="1100" b="0" spc="17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de</a:t>
            </a:r>
            <a:r>
              <a:rPr sz="1100" b="0" spc="17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comportamiento</a:t>
            </a:r>
            <a:r>
              <a:rPr sz="1100" b="0" spc="17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de</a:t>
            </a:r>
            <a:r>
              <a:rPr sz="1100" b="0" spc="17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la</a:t>
            </a:r>
            <a:r>
              <a:rPr sz="1100" b="0" spc="17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población</a:t>
            </a:r>
            <a:r>
              <a:rPr sz="1100" b="0" spc="17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por</a:t>
            </a:r>
            <a:r>
              <a:rPr sz="1100" b="0" spc="17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spc="-10" dirty="0">
                <a:solidFill>
                  <a:srgbClr val="FFFFFF"/>
                </a:solidFill>
                <a:latin typeface="Poppins Light"/>
                <a:cs typeface="Poppins Light"/>
              </a:rPr>
              <a:t>áreas.</a:t>
            </a:r>
            <a:endParaRPr sz="1100" dirty="0">
              <a:latin typeface="Poppins Light"/>
              <a:cs typeface="Poppins Light"/>
            </a:endParaRPr>
          </a:p>
          <a:p>
            <a:pPr marL="634365" indent="-228600">
              <a:lnSpc>
                <a:spcPct val="100000"/>
              </a:lnSpc>
              <a:spcBef>
                <a:spcPts val="680"/>
              </a:spcBef>
              <a:buChar char="-"/>
              <a:tabLst>
                <a:tab pos="634365" algn="l"/>
                <a:tab pos="635000" algn="l"/>
              </a:tabLst>
            </a:pP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Establecer</a:t>
            </a:r>
            <a:r>
              <a:rPr sz="1100" b="0" spc="19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relaciones</a:t>
            </a:r>
            <a:r>
              <a:rPr sz="1100" b="0" spc="19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de</a:t>
            </a:r>
            <a:r>
              <a:rPr sz="1100" b="0" spc="19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causalidad</a:t>
            </a:r>
            <a:r>
              <a:rPr sz="1100" b="0" spc="19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y</a:t>
            </a:r>
            <a:r>
              <a:rPr sz="1100" b="0" spc="19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correspondencia</a:t>
            </a:r>
            <a:r>
              <a:rPr sz="1100" b="0" spc="19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entre</a:t>
            </a:r>
            <a:r>
              <a:rPr sz="1100" b="0" spc="19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puntos</a:t>
            </a:r>
            <a:r>
              <a:rPr sz="1100" b="0" spc="19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de</a:t>
            </a:r>
            <a:r>
              <a:rPr sz="1100" b="0" spc="20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spc="-10" dirty="0">
                <a:solidFill>
                  <a:srgbClr val="FFFFFF"/>
                </a:solidFill>
                <a:latin typeface="Poppins Light"/>
                <a:cs typeface="Poppins Light"/>
              </a:rPr>
              <a:t>interés.</a:t>
            </a:r>
            <a:endParaRPr sz="1100" dirty="0">
              <a:latin typeface="Poppins Light"/>
              <a:cs typeface="Poppins Light"/>
            </a:endParaRPr>
          </a:p>
          <a:p>
            <a:pPr marL="634365" indent="-228600">
              <a:lnSpc>
                <a:spcPct val="100000"/>
              </a:lnSpc>
              <a:spcBef>
                <a:spcPts val="680"/>
              </a:spcBef>
              <a:buChar char="-"/>
              <a:tabLst>
                <a:tab pos="634365" algn="l"/>
                <a:tab pos="635000" algn="l"/>
              </a:tabLst>
            </a:pP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Obtención</a:t>
            </a:r>
            <a:r>
              <a:rPr sz="1100" b="0" spc="14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de</a:t>
            </a:r>
            <a:r>
              <a:rPr sz="1100" b="0" spc="14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datos</a:t>
            </a:r>
            <a:r>
              <a:rPr sz="1100" b="0" spc="14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relevantes</a:t>
            </a:r>
            <a:r>
              <a:rPr sz="1100" b="0" spc="14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sobre</a:t>
            </a:r>
            <a:r>
              <a:rPr sz="1100" b="0" spc="14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los</a:t>
            </a:r>
            <a:r>
              <a:rPr sz="1100" b="0" spc="14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activos</a:t>
            </a:r>
            <a:r>
              <a:rPr sz="1100" b="0" spc="14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de</a:t>
            </a:r>
            <a:r>
              <a:rPr sz="1100" b="0" spc="14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la</a:t>
            </a:r>
            <a:r>
              <a:rPr sz="1100" b="0" spc="14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spc="-10" dirty="0">
                <a:solidFill>
                  <a:srgbClr val="FFFFFF"/>
                </a:solidFill>
                <a:latin typeface="Poppins Light"/>
                <a:cs typeface="Poppins Light"/>
              </a:rPr>
              <a:t>localidad.</a:t>
            </a:r>
            <a:endParaRPr sz="1100" dirty="0">
              <a:latin typeface="Poppins Light"/>
              <a:cs typeface="Poppins Light"/>
            </a:endParaRPr>
          </a:p>
          <a:p>
            <a:pPr marL="634365" indent="-228600">
              <a:lnSpc>
                <a:spcPct val="100000"/>
              </a:lnSpc>
              <a:spcBef>
                <a:spcPts val="680"/>
              </a:spcBef>
              <a:buChar char="-"/>
              <a:tabLst>
                <a:tab pos="634365" algn="l"/>
                <a:tab pos="635000" algn="l"/>
              </a:tabLst>
            </a:pP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Puesta</a:t>
            </a:r>
            <a:r>
              <a:rPr sz="1100" b="0" spc="18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en</a:t>
            </a:r>
            <a:r>
              <a:rPr sz="1100" b="0" spc="18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valor</a:t>
            </a:r>
            <a:r>
              <a:rPr sz="1100" b="0" spc="18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las</a:t>
            </a:r>
            <a:r>
              <a:rPr sz="1100" b="0" spc="18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potencialidades</a:t>
            </a:r>
            <a:r>
              <a:rPr sz="1100" b="0" spc="18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del</a:t>
            </a:r>
            <a:r>
              <a:rPr sz="1100" b="0" spc="18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municipio</a:t>
            </a:r>
            <a:r>
              <a:rPr sz="1100" b="0" spc="18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como</a:t>
            </a:r>
            <a:r>
              <a:rPr sz="1100" b="0" spc="180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dirty="0">
                <a:solidFill>
                  <a:srgbClr val="FFFFFF"/>
                </a:solidFill>
                <a:latin typeface="Poppins Light"/>
                <a:cs typeface="Poppins Light"/>
              </a:rPr>
              <a:t>destino</a:t>
            </a:r>
            <a:r>
              <a:rPr sz="1100" b="0" spc="185" dirty="0">
                <a:solidFill>
                  <a:srgbClr val="FFFFFF"/>
                </a:solidFill>
                <a:latin typeface="Poppins Light"/>
                <a:cs typeface="Poppins Light"/>
              </a:rPr>
              <a:t> </a:t>
            </a:r>
            <a:r>
              <a:rPr sz="1100" b="0" spc="-10" dirty="0">
                <a:solidFill>
                  <a:srgbClr val="FFFFFF"/>
                </a:solidFill>
                <a:latin typeface="Poppins Light"/>
                <a:cs typeface="Poppins Light"/>
              </a:rPr>
              <a:t>turístico,.</a:t>
            </a:r>
            <a:endParaRPr sz="1100" dirty="0">
              <a:latin typeface="Poppins Light"/>
              <a:cs typeface="Poppins Light"/>
            </a:endParaRPr>
          </a:p>
        </p:txBody>
      </p:sp>
      <p:pic>
        <p:nvPicPr>
          <p:cNvPr id="50" name="object 50"/>
          <p:cNvPicPr/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069" y="304165"/>
            <a:ext cx="1289276" cy="355941"/>
          </a:xfrm>
          <a:prstGeom prst="rect">
            <a:avLst/>
          </a:prstGeom>
        </p:spPr>
      </p:pic>
      <p:pic>
        <p:nvPicPr>
          <p:cNvPr id="51" name="object 51"/>
          <p:cNvPicPr/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545" y="6408287"/>
            <a:ext cx="420403" cy="220179"/>
          </a:xfrm>
          <a:prstGeom prst="rect">
            <a:avLst/>
          </a:prstGeom>
        </p:spPr>
      </p:pic>
      <p:pic>
        <p:nvPicPr>
          <p:cNvPr id="52" name="object 52"/>
          <p:cNvPicPr/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46051" y="6408287"/>
            <a:ext cx="420403" cy="220179"/>
          </a:xfrm>
          <a:prstGeom prst="rect">
            <a:avLst/>
          </a:prstGeom>
        </p:spPr>
      </p:pic>
      <p:sp>
        <p:nvSpPr>
          <p:cNvPr id="53" name="object 5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200" b="1" spc="-55" dirty="0">
                <a:latin typeface="Poppins ExtraBold"/>
                <a:cs typeface="Poppins ExtraBold"/>
              </a:rPr>
              <a:t>Descripción</a:t>
            </a:r>
            <a:r>
              <a:rPr sz="3200" b="1" spc="-110" dirty="0">
                <a:latin typeface="Poppins ExtraBold"/>
                <a:cs typeface="Poppins ExtraBold"/>
              </a:rPr>
              <a:t> </a:t>
            </a:r>
            <a:r>
              <a:rPr sz="3200" b="1" dirty="0">
                <a:latin typeface="Poppins ExtraBold"/>
                <a:cs typeface="Poppins ExtraBold"/>
              </a:rPr>
              <a:t>de</a:t>
            </a:r>
            <a:r>
              <a:rPr sz="3200" b="1" spc="-95" dirty="0">
                <a:latin typeface="Poppins ExtraBold"/>
                <a:cs typeface="Poppins ExtraBold"/>
              </a:rPr>
              <a:t> </a:t>
            </a:r>
            <a:r>
              <a:rPr sz="3200" b="1" dirty="0">
                <a:latin typeface="Poppins ExtraBold"/>
                <a:cs typeface="Poppins ExtraBold"/>
              </a:rPr>
              <a:t>la</a:t>
            </a:r>
            <a:r>
              <a:rPr sz="3200" b="1" spc="-95" dirty="0">
                <a:latin typeface="Poppins ExtraBold"/>
                <a:cs typeface="Poppins ExtraBold"/>
              </a:rPr>
              <a:t> </a:t>
            </a:r>
            <a:r>
              <a:rPr sz="3200" b="1" spc="-50" dirty="0">
                <a:latin typeface="Poppins ExtraBold"/>
                <a:cs typeface="Poppins ExtraBold"/>
              </a:rPr>
              <a:t>solución</a:t>
            </a:r>
            <a:endParaRPr sz="3200">
              <a:latin typeface="Poppins ExtraBold"/>
              <a:cs typeface="Poppins Extra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</TotalTime>
  <Words>1336</Words>
  <Application>Microsoft Office PowerPoint</Application>
  <PresentationFormat>Panorámica</PresentationFormat>
  <Paragraphs>189</Paragraphs>
  <Slides>18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34" baseType="lpstr">
      <vt:lpstr>Poppins Light</vt:lpstr>
      <vt:lpstr>Poppins SemiBold</vt:lpstr>
      <vt:lpstr>Wotfard Medium</vt:lpstr>
      <vt:lpstr>Bega Semibold</vt:lpstr>
      <vt:lpstr>Titillium</vt:lpstr>
      <vt:lpstr>Montserrat ExtraLight</vt:lpstr>
      <vt:lpstr>Bega Light</vt:lpstr>
      <vt:lpstr>Poppins ExtraLight</vt:lpstr>
      <vt:lpstr>Montserrat Light</vt:lpstr>
      <vt:lpstr>Open Sans</vt:lpstr>
      <vt:lpstr>Montserrat</vt:lpstr>
      <vt:lpstr>Poppins Medium</vt:lpstr>
      <vt:lpstr>Times New Roman</vt:lpstr>
      <vt:lpstr>Poppins Black</vt:lpstr>
      <vt:lpstr>Poppins ExtraBold</vt:lpstr>
      <vt:lpstr>Office Theme</vt:lpstr>
      <vt:lpstr>Sensorización de flujos turísticos a través de analítica de vídeo</vt:lpstr>
      <vt:lpstr>Una trayectoria, basada</vt:lpstr>
      <vt:lpstr>Presentación de PowerPoint</vt:lpstr>
      <vt:lpstr>Escenario actual</vt:lpstr>
      <vt:lpstr>Funcionamiento:  Los dispositivos móviles están constante- mente buscando redes conocidas para que, de forma auto- mática, se conecten a esas redes. Los puntos de acceso WiFi inteligentes  interceptan  esas  búsquedas  y  contabilizan  los dispositivos dentro de su cobertura.</vt:lpstr>
      <vt:lpstr>Funcionamiento:  La  analítica  de  vídeo  inteligente convencional permite identificar un objeto en movi- miento  captado  por  su  plano,  clasificándolo  entre personas y/o vehículos, así como la densidad de flujo en el área establecida.</vt:lpstr>
      <vt:lpstr>Funcionamiento: Contratar servicio de adquisición de datos con operador de telefonía móvil para conocer la movilidad de los ciudadanos en un territorio.</vt:lpstr>
      <vt:lpstr>Nuestra solución: Sistema Inteligente de Monitorización de Flujos de Movilidad</vt:lpstr>
      <vt:lpstr>Descripción de la solución</vt:lpstr>
      <vt:lpstr>Arquitectura de nuestra solución</vt:lpstr>
      <vt:lpstr>Presentación de PowerPoint</vt:lpstr>
      <vt:lpstr>Caso de éxito: Ayuntamiento de Granada Apuesta y gestión por un turismo seguro y sostenible en el Albaicín a través de la plataforma ‘In4City’</vt:lpstr>
      <vt:lpstr>Caso de éxito: Ayuntamiento de Sevilla Smart T Office: Impulso del turismo inteligente</vt:lpstr>
      <vt:lpstr>Caso de éxito: Ayto. de Alcalá de Guadaira</vt:lpstr>
      <vt:lpstr>Otros casos de uso</vt:lpstr>
      <vt:lpstr>Cumplimiento del RGPD y la LOPD</vt:lpstr>
      <vt:lpstr>Solución 100% cumplimiento normativa protección de datos o lo que es lo mismo, con esta solución, estamos “tos a salvo”</vt:lpstr>
      <vt:lpstr>¡Muchas gracias por su atención!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Presentacion FLUJOS TURISTICOS Y ANALITICA VIDEO</dc:title>
  <dc:creator>Salvador Carmona Ochando</dc:creator>
  <cp:lastModifiedBy>Isabel Reyes</cp:lastModifiedBy>
  <cp:revision>3</cp:revision>
  <dcterms:created xsi:type="dcterms:W3CDTF">2022-09-29T15:31:33Z</dcterms:created>
  <dcterms:modified xsi:type="dcterms:W3CDTF">2022-09-29T15:47:26Z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2022-09-29T00:00:00Z</vt:filetime>
  </property>
  <property fmtid="{D5CDD505-2E9C-101B-9397-08002B2CF9AE}" pid="3" name="Creator">
    <vt:lpwstr>Adobe Illustrator 26.5 (Windows)</vt:lpwstr>
  </property>
  <property fmtid="{D5CDD505-2E9C-101B-9397-08002B2CF9AE}" pid="4" name="CreatorVersion">
    <vt:lpwstr>21.0.0</vt:lpwstr>
  </property>
  <property fmtid="{D5CDD505-2E9C-101B-9397-08002B2CF9AE}" pid="5" name="LastSaved">
    <vt:filetime>2022-09-29T00:00:00Z</vt:filetime>
  </property>
  <property fmtid="{D5CDD505-2E9C-101B-9397-08002B2CF9AE}" pid="6" name="Producer">
    <vt:lpwstr>Adobe PDF library 16.07</vt:lpwstr>
  </property>
</Properties>
</file>